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8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AECF94-7316-419D-9C5F-5A3BE5D6ACAC}" v="31" dt="2024-04-15T20:47:46.6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 snapToObjects="1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don Shumway" userId="e3de340d-d4a6-4ab8-87bd-3eed0f28cea0" providerId="ADAL" clId="{A5AECF94-7316-419D-9C5F-5A3BE5D6ACAC}"/>
    <pc:docChg chg="undo custSel addSld delSld modSld">
      <pc:chgData name="Landon Shumway" userId="e3de340d-d4a6-4ab8-87bd-3eed0f28cea0" providerId="ADAL" clId="{A5AECF94-7316-419D-9C5F-5A3BE5D6ACAC}" dt="2024-04-17T03:45:09.574" v="791" actId="20577"/>
      <pc:docMkLst>
        <pc:docMk/>
      </pc:docMkLst>
      <pc:sldChg chg="modSp mod">
        <pc:chgData name="Landon Shumway" userId="e3de340d-d4a6-4ab8-87bd-3eed0f28cea0" providerId="ADAL" clId="{A5AECF94-7316-419D-9C5F-5A3BE5D6ACAC}" dt="2024-04-15T20:48:02.956" v="786" actId="20577"/>
        <pc:sldMkLst>
          <pc:docMk/>
          <pc:sldMk cId="366908979" sldId="260"/>
        </pc:sldMkLst>
        <pc:spChg chg="mod">
          <ac:chgData name="Landon Shumway" userId="e3de340d-d4a6-4ab8-87bd-3eed0f28cea0" providerId="ADAL" clId="{A5AECF94-7316-419D-9C5F-5A3BE5D6ACAC}" dt="2024-04-15T20:48:02.956" v="786" actId="20577"/>
          <ac:spMkLst>
            <pc:docMk/>
            <pc:sldMk cId="366908979" sldId="260"/>
            <ac:spMk id="5" creationId="{B977C834-D4AF-C5F6-2B93-081C4E05A76A}"/>
          </ac:spMkLst>
        </pc:spChg>
      </pc:sldChg>
      <pc:sldChg chg="modSp mod">
        <pc:chgData name="Landon Shumway" userId="e3de340d-d4a6-4ab8-87bd-3eed0f28cea0" providerId="ADAL" clId="{A5AECF94-7316-419D-9C5F-5A3BE5D6ACAC}" dt="2024-04-17T03:44:22.518" v="790" actId="20577"/>
        <pc:sldMkLst>
          <pc:docMk/>
          <pc:sldMk cId="678308554" sldId="264"/>
        </pc:sldMkLst>
        <pc:spChg chg="mod">
          <ac:chgData name="Landon Shumway" userId="e3de340d-d4a6-4ab8-87bd-3eed0f28cea0" providerId="ADAL" clId="{A5AECF94-7316-419D-9C5F-5A3BE5D6ACAC}" dt="2024-04-17T03:44:22.518" v="790" actId="20577"/>
          <ac:spMkLst>
            <pc:docMk/>
            <pc:sldMk cId="678308554" sldId="264"/>
            <ac:spMk id="15" creationId="{B7D7526A-6B5F-C7BE-BC52-D42AA6B5CDFA}"/>
          </ac:spMkLst>
        </pc:spChg>
      </pc:sldChg>
      <pc:sldChg chg="addSp delSp modSp mod">
        <pc:chgData name="Landon Shumway" userId="e3de340d-d4a6-4ab8-87bd-3eed0f28cea0" providerId="ADAL" clId="{A5AECF94-7316-419D-9C5F-5A3BE5D6ACAC}" dt="2024-04-15T19:26:17.596" v="430" actId="1076"/>
        <pc:sldMkLst>
          <pc:docMk/>
          <pc:sldMk cId="2413830002" sldId="273"/>
        </pc:sldMkLst>
        <pc:spChg chg="mod">
          <ac:chgData name="Landon Shumway" userId="e3de340d-d4a6-4ab8-87bd-3eed0f28cea0" providerId="ADAL" clId="{A5AECF94-7316-419D-9C5F-5A3BE5D6ACAC}" dt="2024-04-15T18:06:23.789" v="22" actId="404"/>
          <ac:spMkLst>
            <pc:docMk/>
            <pc:sldMk cId="2413830002" sldId="273"/>
            <ac:spMk id="2" creationId="{EC8DF635-704A-0637-D371-AD00710F4539}"/>
          </ac:spMkLst>
        </pc:spChg>
        <pc:spChg chg="del">
          <ac:chgData name="Landon Shumway" userId="e3de340d-d4a6-4ab8-87bd-3eed0f28cea0" providerId="ADAL" clId="{A5AECF94-7316-419D-9C5F-5A3BE5D6ACAC}" dt="2024-04-15T18:05:22.683" v="0" actId="931"/>
          <ac:spMkLst>
            <pc:docMk/>
            <pc:sldMk cId="2413830002" sldId="273"/>
            <ac:spMk id="3" creationId="{9B3FD287-2023-5F27-CD20-56C24D53F1BB}"/>
          </ac:spMkLst>
        </pc:spChg>
        <pc:picChg chg="add mod">
          <ac:chgData name="Landon Shumway" userId="e3de340d-d4a6-4ab8-87bd-3eed0f28cea0" providerId="ADAL" clId="{A5AECF94-7316-419D-9C5F-5A3BE5D6ACAC}" dt="2024-04-15T19:26:13.548" v="429" actId="732"/>
          <ac:picMkLst>
            <pc:docMk/>
            <pc:sldMk cId="2413830002" sldId="273"/>
            <ac:picMk id="5" creationId="{48164590-120C-455C-3B8A-0C3BD950A060}"/>
          </ac:picMkLst>
        </pc:picChg>
        <pc:picChg chg="add mod">
          <ac:chgData name="Landon Shumway" userId="e3de340d-d4a6-4ab8-87bd-3eed0f28cea0" providerId="ADAL" clId="{A5AECF94-7316-419D-9C5F-5A3BE5D6ACAC}" dt="2024-04-15T18:06:34.869" v="26" actId="14100"/>
          <ac:picMkLst>
            <pc:docMk/>
            <pc:sldMk cId="2413830002" sldId="273"/>
            <ac:picMk id="7" creationId="{34923625-BB08-F66A-FCDB-0BAF26D08155}"/>
          </ac:picMkLst>
        </pc:picChg>
        <pc:picChg chg="add mod">
          <ac:chgData name="Landon Shumway" userId="e3de340d-d4a6-4ab8-87bd-3eed0f28cea0" providerId="ADAL" clId="{A5AECF94-7316-419D-9C5F-5A3BE5D6ACAC}" dt="2024-04-15T18:06:40.033" v="28" actId="14100"/>
          <ac:picMkLst>
            <pc:docMk/>
            <pc:sldMk cId="2413830002" sldId="273"/>
            <ac:picMk id="9" creationId="{C3EE3A1D-C256-BB0B-7BDB-15E77C944534}"/>
          </ac:picMkLst>
        </pc:picChg>
        <pc:picChg chg="add mod ord">
          <ac:chgData name="Landon Shumway" userId="e3de340d-d4a6-4ab8-87bd-3eed0f28cea0" providerId="ADAL" clId="{A5AECF94-7316-419D-9C5F-5A3BE5D6ACAC}" dt="2024-04-15T19:26:17.596" v="430" actId="1076"/>
          <ac:picMkLst>
            <pc:docMk/>
            <pc:sldMk cId="2413830002" sldId="273"/>
            <ac:picMk id="11" creationId="{4028F197-32D4-0D77-5E25-71F6A99AD52B}"/>
          </ac:picMkLst>
        </pc:picChg>
      </pc:sldChg>
      <pc:sldChg chg="new del">
        <pc:chgData name="Landon Shumway" userId="e3de340d-d4a6-4ab8-87bd-3eed0f28cea0" providerId="ADAL" clId="{A5AECF94-7316-419D-9C5F-5A3BE5D6ACAC}" dt="2024-04-15T18:06:58.353" v="30" actId="47"/>
        <pc:sldMkLst>
          <pc:docMk/>
          <pc:sldMk cId="714587425" sldId="274"/>
        </pc:sldMkLst>
      </pc:sldChg>
      <pc:sldChg chg="addSp delSp modSp add mod">
        <pc:chgData name="Landon Shumway" userId="e3de340d-d4a6-4ab8-87bd-3eed0f28cea0" providerId="ADAL" clId="{A5AECF94-7316-419D-9C5F-5A3BE5D6ACAC}" dt="2024-04-15T19:27:06.466" v="438" actId="14100"/>
        <pc:sldMkLst>
          <pc:docMk/>
          <pc:sldMk cId="3683137826" sldId="274"/>
        </pc:sldMkLst>
        <pc:spChg chg="mod">
          <ac:chgData name="Landon Shumway" userId="e3de340d-d4a6-4ab8-87bd-3eed0f28cea0" providerId="ADAL" clId="{A5AECF94-7316-419D-9C5F-5A3BE5D6ACAC}" dt="2024-04-15T18:07:07.878" v="56" actId="20577"/>
          <ac:spMkLst>
            <pc:docMk/>
            <pc:sldMk cId="3683137826" sldId="274"/>
            <ac:spMk id="2" creationId="{EC8DF635-704A-0637-D371-AD00710F4539}"/>
          </ac:spMkLst>
        </pc:spChg>
        <pc:picChg chg="add del mod">
          <ac:chgData name="Landon Shumway" userId="e3de340d-d4a6-4ab8-87bd-3eed0f28cea0" providerId="ADAL" clId="{A5AECF94-7316-419D-9C5F-5A3BE5D6ACAC}" dt="2024-04-15T19:15:45.595" v="412" actId="478"/>
          <ac:picMkLst>
            <pc:docMk/>
            <pc:sldMk cId="3683137826" sldId="274"/>
            <ac:picMk id="4" creationId="{86346E9C-F7CE-50A1-CF5B-0326414F76CC}"/>
          </ac:picMkLst>
        </pc:picChg>
        <pc:picChg chg="mod">
          <ac:chgData name="Landon Shumway" userId="e3de340d-d4a6-4ab8-87bd-3eed0f28cea0" providerId="ADAL" clId="{A5AECF94-7316-419D-9C5F-5A3BE5D6ACAC}" dt="2024-04-15T19:27:00.125" v="436" actId="732"/>
          <ac:picMkLst>
            <pc:docMk/>
            <pc:sldMk cId="3683137826" sldId="274"/>
            <ac:picMk id="5" creationId="{48164590-120C-455C-3B8A-0C3BD950A060}"/>
          </ac:picMkLst>
        </pc:picChg>
        <pc:picChg chg="mod">
          <ac:chgData name="Landon Shumway" userId="e3de340d-d4a6-4ab8-87bd-3eed0f28cea0" providerId="ADAL" clId="{A5AECF94-7316-419D-9C5F-5A3BE5D6ACAC}" dt="2024-04-15T18:08:12.182" v="60" actId="14100"/>
          <ac:picMkLst>
            <pc:docMk/>
            <pc:sldMk cId="3683137826" sldId="274"/>
            <ac:picMk id="7" creationId="{34923625-BB08-F66A-FCDB-0BAF26D08155}"/>
          </ac:picMkLst>
        </pc:picChg>
        <pc:picChg chg="add mod">
          <ac:chgData name="Landon Shumway" userId="e3de340d-d4a6-4ab8-87bd-3eed0f28cea0" providerId="ADAL" clId="{A5AECF94-7316-419D-9C5F-5A3BE5D6ACAC}" dt="2024-04-15T19:15:56.692" v="421" actId="1036"/>
          <ac:picMkLst>
            <pc:docMk/>
            <pc:sldMk cId="3683137826" sldId="274"/>
            <ac:picMk id="8" creationId="{BC88EE41-88C5-0D4B-7846-ED363BF3BF96}"/>
          </ac:picMkLst>
        </pc:picChg>
        <pc:picChg chg="del">
          <ac:chgData name="Landon Shumway" userId="e3de340d-d4a6-4ab8-87bd-3eed0f28cea0" providerId="ADAL" clId="{A5AECF94-7316-419D-9C5F-5A3BE5D6ACAC}" dt="2024-04-15T18:08:33.055" v="62" actId="478"/>
          <ac:picMkLst>
            <pc:docMk/>
            <pc:sldMk cId="3683137826" sldId="274"/>
            <ac:picMk id="9" creationId="{C3EE3A1D-C256-BB0B-7BDB-15E77C944534}"/>
          </ac:picMkLst>
        </pc:picChg>
        <pc:picChg chg="add mod ord">
          <ac:chgData name="Landon Shumway" userId="e3de340d-d4a6-4ab8-87bd-3eed0f28cea0" providerId="ADAL" clId="{A5AECF94-7316-419D-9C5F-5A3BE5D6ACAC}" dt="2024-04-15T19:27:06.466" v="438" actId="14100"/>
          <ac:picMkLst>
            <pc:docMk/>
            <pc:sldMk cId="3683137826" sldId="274"/>
            <ac:picMk id="11" creationId="{6BF8F3D9-CD51-337D-0EAA-173BD9895CD2}"/>
          </ac:picMkLst>
        </pc:picChg>
      </pc:sldChg>
      <pc:sldChg chg="addSp delSp modSp add mod">
        <pc:chgData name="Landon Shumway" userId="e3de340d-d4a6-4ab8-87bd-3eed0f28cea0" providerId="ADAL" clId="{A5AECF94-7316-419D-9C5F-5A3BE5D6ACAC}" dt="2024-04-15T19:27:41.645" v="446" actId="732"/>
        <pc:sldMkLst>
          <pc:docMk/>
          <pc:sldMk cId="1258154284" sldId="275"/>
        </pc:sldMkLst>
        <pc:spChg chg="mod">
          <ac:chgData name="Landon Shumway" userId="e3de340d-d4a6-4ab8-87bd-3eed0f28cea0" providerId="ADAL" clId="{A5AECF94-7316-419D-9C5F-5A3BE5D6ACAC}" dt="2024-04-15T18:08:56.958" v="104" actId="20577"/>
          <ac:spMkLst>
            <pc:docMk/>
            <pc:sldMk cId="1258154284" sldId="275"/>
            <ac:spMk id="2" creationId="{EC8DF635-704A-0637-D371-AD00710F4539}"/>
          </ac:spMkLst>
        </pc:spChg>
        <pc:picChg chg="del">
          <ac:chgData name="Landon Shumway" userId="e3de340d-d4a6-4ab8-87bd-3eed0f28cea0" providerId="ADAL" clId="{A5AECF94-7316-419D-9C5F-5A3BE5D6ACAC}" dt="2024-04-15T18:10:01.607" v="107" actId="478"/>
          <ac:picMkLst>
            <pc:docMk/>
            <pc:sldMk cId="1258154284" sldId="275"/>
            <ac:picMk id="4" creationId="{86346E9C-F7CE-50A1-CF5B-0326414F76CC}"/>
          </ac:picMkLst>
        </pc:picChg>
        <pc:picChg chg="mod">
          <ac:chgData name="Landon Shumway" userId="e3de340d-d4a6-4ab8-87bd-3eed0f28cea0" providerId="ADAL" clId="{A5AECF94-7316-419D-9C5F-5A3BE5D6ACAC}" dt="2024-04-15T19:27:41.645" v="446" actId="732"/>
          <ac:picMkLst>
            <pc:docMk/>
            <pc:sldMk cId="1258154284" sldId="275"/>
            <ac:picMk id="5" creationId="{48164590-120C-455C-3B8A-0C3BD950A060}"/>
          </ac:picMkLst>
        </pc:picChg>
        <pc:picChg chg="add mod modCrop">
          <ac:chgData name="Landon Shumway" userId="e3de340d-d4a6-4ab8-87bd-3eed0f28cea0" providerId="ADAL" clId="{A5AECF94-7316-419D-9C5F-5A3BE5D6ACAC}" dt="2024-04-15T18:10:31.214" v="112" actId="732"/>
          <ac:picMkLst>
            <pc:docMk/>
            <pc:sldMk cId="1258154284" sldId="275"/>
            <ac:picMk id="6" creationId="{B8833D59-E7E2-42DC-8AA4-E36E461DD39F}"/>
          </ac:picMkLst>
        </pc:picChg>
        <pc:picChg chg="mod">
          <ac:chgData name="Landon Shumway" userId="e3de340d-d4a6-4ab8-87bd-3eed0f28cea0" providerId="ADAL" clId="{A5AECF94-7316-419D-9C5F-5A3BE5D6ACAC}" dt="2024-04-15T18:09:13.672" v="105" actId="14826"/>
          <ac:picMkLst>
            <pc:docMk/>
            <pc:sldMk cId="1258154284" sldId="275"/>
            <ac:picMk id="7" creationId="{34923625-BB08-F66A-FCDB-0BAF26D08155}"/>
          </ac:picMkLst>
        </pc:picChg>
        <pc:picChg chg="add mod ord">
          <ac:chgData name="Landon Shumway" userId="e3de340d-d4a6-4ab8-87bd-3eed0f28cea0" providerId="ADAL" clId="{A5AECF94-7316-419D-9C5F-5A3BE5D6ACAC}" dt="2024-04-15T19:27:36.853" v="445" actId="167"/>
          <ac:picMkLst>
            <pc:docMk/>
            <pc:sldMk cId="1258154284" sldId="275"/>
            <ac:picMk id="9" creationId="{CA67C575-F257-6409-8F94-3FC1DC52AE00}"/>
          </ac:picMkLst>
        </pc:picChg>
      </pc:sldChg>
      <pc:sldChg chg="modSp new del mod">
        <pc:chgData name="Landon Shumway" userId="e3de340d-d4a6-4ab8-87bd-3eed0f28cea0" providerId="ADAL" clId="{A5AECF94-7316-419D-9C5F-5A3BE5D6ACAC}" dt="2024-04-15T18:10:52.049" v="139" actId="47"/>
        <pc:sldMkLst>
          <pc:docMk/>
          <pc:sldMk cId="1457117887" sldId="276"/>
        </pc:sldMkLst>
        <pc:spChg chg="mod">
          <ac:chgData name="Landon Shumway" userId="e3de340d-d4a6-4ab8-87bd-3eed0f28cea0" providerId="ADAL" clId="{A5AECF94-7316-419D-9C5F-5A3BE5D6ACAC}" dt="2024-04-15T18:10:45.910" v="137" actId="20577"/>
          <ac:spMkLst>
            <pc:docMk/>
            <pc:sldMk cId="1457117887" sldId="276"/>
            <ac:spMk id="2" creationId="{5EC93E36-F6A0-7E81-417A-63D501F3796D}"/>
          </ac:spMkLst>
        </pc:spChg>
      </pc:sldChg>
      <pc:sldChg chg="addSp delSp modSp add mod">
        <pc:chgData name="Landon Shumway" userId="e3de340d-d4a6-4ab8-87bd-3eed0f28cea0" providerId="ADAL" clId="{A5AECF94-7316-419D-9C5F-5A3BE5D6ACAC}" dt="2024-04-15T19:28:18.909" v="455" actId="732"/>
        <pc:sldMkLst>
          <pc:docMk/>
          <pc:sldMk cId="345735539" sldId="277"/>
        </pc:sldMkLst>
        <pc:spChg chg="mod">
          <ac:chgData name="Landon Shumway" userId="e3de340d-d4a6-4ab8-87bd-3eed0f28cea0" providerId="ADAL" clId="{A5AECF94-7316-419D-9C5F-5A3BE5D6ACAC}" dt="2024-04-15T18:11:00.747" v="150" actId="20577"/>
          <ac:spMkLst>
            <pc:docMk/>
            <pc:sldMk cId="345735539" sldId="277"/>
            <ac:spMk id="2" creationId="{EC8DF635-704A-0637-D371-AD00710F4539}"/>
          </ac:spMkLst>
        </pc:spChg>
        <pc:picChg chg="add del">
          <ac:chgData name="Landon Shumway" userId="e3de340d-d4a6-4ab8-87bd-3eed0f28cea0" providerId="ADAL" clId="{A5AECF94-7316-419D-9C5F-5A3BE5D6ACAC}" dt="2024-04-15T18:12:14.170" v="157" actId="22"/>
          <ac:picMkLst>
            <pc:docMk/>
            <pc:sldMk cId="345735539" sldId="277"/>
            <ac:picMk id="4" creationId="{71603CC9-39B5-1235-9384-BC28DCFB5DB4}"/>
          </ac:picMkLst>
        </pc:picChg>
        <pc:picChg chg="mod">
          <ac:chgData name="Landon Shumway" userId="e3de340d-d4a6-4ab8-87bd-3eed0f28cea0" providerId="ADAL" clId="{A5AECF94-7316-419D-9C5F-5A3BE5D6ACAC}" dt="2024-04-15T19:28:18.909" v="455" actId="732"/>
          <ac:picMkLst>
            <pc:docMk/>
            <pc:sldMk cId="345735539" sldId="277"/>
            <ac:picMk id="5" creationId="{48164590-120C-455C-3B8A-0C3BD950A060}"/>
          </ac:picMkLst>
        </pc:picChg>
        <pc:picChg chg="mod">
          <ac:chgData name="Landon Shumway" userId="e3de340d-d4a6-4ab8-87bd-3eed0f28cea0" providerId="ADAL" clId="{A5AECF94-7316-419D-9C5F-5A3BE5D6ACAC}" dt="2024-04-15T18:11:58.258" v="155" actId="14100"/>
          <ac:picMkLst>
            <pc:docMk/>
            <pc:sldMk cId="345735539" sldId="277"/>
            <ac:picMk id="7" creationId="{34923625-BB08-F66A-FCDB-0BAF26D08155}"/>
          </ac:picMkLst>
        </pc:picChg>
        <pc:picChg chg="add mod ord">
          <ac:chgData name="Landon Shumway" userId="e3de340d-d4a6-4ab8-87bd-3eed0f28cea0" providerId="ADAL" clId="{A5AECF94-7316-419D-9C5F-5A3BE5D6ACAC}" dt="2024-04-15T19:28:13.142" v="454" actId="167"/>
          <ac:picMkLst>
            <pc:docMk/>
            <pc:sldMk cId="345735539" sldId="277"/>
            <ac:picMk id="9" creationId="{69F314C3-F8C1-6693-217D-3F25FF7A81D6}"/>
          </ac:picMkLst>
        </pc:picChg>
      </pc:sldChg>
      <pc:sldChg chg="modSp new mod">
        <pc:chgData name="Landon Shumway" userId="e3de340d-d4a6-4ab8-87bd-3eed0f28cea0" providerId="ADAL" clId="{A5AECF94-7316-419D-9C5F-5A3BE5D6ACAC}" dt="2024-04-17T03:45:09.574" v="791" actId="20577"/>
        <pc:sldMkLst>
          <pc:docMk/>
          <pc:sldMk cId="368050308" sldId="278"/>
        </pc:sldMkLst>
        <pc:spChg chg="mod">
          <ac:chgData name="Landon Shumway" userId="e3de340d-d4a6-4ab8-87bd-3eed0f28cea0" providerId="ADAL" clId="{A5AECF94-7316-419D-9C5F-5A3BE5D6ACAC}" dt="2024-04-15T20:46:28.814" v="467" actId="20577"/>
          <ac:spMkLst>
            <pc:docMk/>
            <pc:sldMk cId="368050308" sldId="278"/>
            <ac:spMk id="2" creationId="{16BCBDE1-AC15-F322-6F15-5D3DBDED1D12}"/>
          </ac:spMkLst>
        </pc:spChg>
        <pc:spChg chg="mod">
          <ac:chgData name="Landon Shumway" userId="e3de340d-d4a6-4ab8-87bd-3eed0f28cea0" providerId="ADAL" clId="{A5AECF94-7316-419D-9C5F-5A3BE5D6ACAC}" dt="2024-04-17T03:45:09.574" v="791" actId="20577"/>
          <ac:spMkLst>
            <pc:docMk/>
            <pc:sldMk cId="368050308" sldId="278"/>
            <ac:spMk id="3" creationId="{FADE8F29-DFD5-3518-ACAA-4798111A4934}"/>
          </ac:spMkLst>
        </pc:spChg>
      </pc:sldChg>
    </pc:docChg>
  </pc:docChgLst>
  <pc:docChgLst>
    <pc:chgData name="Landon Shumway" userId="e3de340d-d4a6-4ab8-87bd-3eed0f28cea0" providerId="ADAL" clId="{AD277F27-9798-4F67-98BE-676B0D9B47DE}"/>
    <pc:docChg chg="undo redo custSel addSld delSld modSld">
      <pc:chgData name="Landon Shumway" userId="e3de340d-d4a6-4ab8-87bd-3eed0f28cea0" providerId="ADAL" clId="{AD277F27-9798-4F67-98BE-676B0D9B47DE}" dt="2024-04-15T18:01:17.164" v="6966" actId="20577"/>
      <pc:docMkLst>
        <pc:docMk/>
      </pc:docMkLst>
      <pc:sldChg chg="modSp mod">
        <pc:chgData name="Landon Shumway" userId="e3de340d-d4a6-4ab8-87bd-3eed0f28cea0" providerId="ADAL" clId="{AD277F27-9798-4F67-98BE-676B0D9B47DE}" dt="2024-04-15T16:40:10.569" v="1373" actId="20577"/>
        <pc:sldMkLst>
          <pc:docMk/>
          <pc:sldMk cId="366908979" sldId="260"/>
        </pc:sldMkLst>
        <pc:spChg chg="mod">
          <ac:chgData name="Landon Shumway" userId="e3de340d-d4a6-4ab8-87bd-3eed0f28cea0" providerId="ADAL" clId="{AD277F27-9798-4F67-98BE-676B0D9B47DE}" dt="2024-04-15T16:40:10.569" v="1373" actId="20577"/>
          <ac:spMkLst>
            <pc:docMk/>
            <pc:sldMk cId="366908979" sldId="260"/>
            <ac:spMk id="5" creationId="{B977C834-D4AF-C5F6-2B93-081C4E05A76A}"/>
          </ac:spMkLst>
        </pc:spChg>
      </pc:sldChg>
      <pc:sldChg chg="addSp delSp modSp new mod">
        <pc:chgData name="Landon Shumway" userId="e3de340d-d4a6-4ab8-87bd-3eed0f28cea0" providerId="ADAL" clId="{AD277F27-9798-4F67-98BE-676B0D9B47DE}" dt="2024-04-15T16:11:05.852" v="206" actId="1076"/>
        <pc:sldMkLst>
          <pc:docMk/>
          <pc:sldMk cId="2569365222" sldId="261"/>
        </pc:sldMkLst>
        <pc:spChg chg="mod">
          <ac:chgData name="Landon Shumway" userId="e3de340d-d4a6-4ab8-87bd-3eed0f28cea0" providerId="ADAL" clId="{AD277F27-9798-4F67-98BE-676B0D9B47DE}" dt="2024-04-15T15:59:37.654" v="21" actId="20577"/>
          <ac:spMkLst>
            <pc:docMk/>
            <pc:sldMk cId="2569365222" sldId="261"/>
            <ac:spMk id="2" creationId="{03FA9441-EF05-C0E4-28C5-4328F163B224}"/>
          </ac:spMkLst>
        </pc:spChg>
        <pc:spChg chg="mod">
          <ac:chgData name="Landon Shumway" userId="e3de340d-d4a6-4ab8-87bd-3eed0f28cea0" providerId="ADAL" clId="{AD277F27-9798-4F67-98BE-676B0D9B47DE}" dt="2024-04-15T16:03:52.996" v="199" actId="1076"/>
          <ac:spMkLst>
            <pc:docMk/>
            <pc:sldMk cId="2569365222" sldId="261"/>
            <ac:spMk id="3" creationId="{A19D0EE6-45DA-09BC-3EE3-DFD0A3813ABD}"/>
          </ac:spMkLst>
        </pc:spChg>
        <pc:picChg chg="add mod">
          <ac:chgData name="Landon Shumway" userId="e3de340d-d4a6-4ab8-87bd-3eed0f28cea0" providerId="ADAL" clId="{AD277F27-9798-4F67-98BE-676B0D9B47DE}" dt="2024-04-15T16:03:59.278" v="200" actId="1076"/>
          <ac:picMkLst>
            <pc:docMk/>
            <pc:sldMk cId="2569365222" sldId="261"/>
            <ac:picMk id="5" creationId="{A33F6D50-DDA8-BBA8-1F60-2134752C427C}"/>
          </ac:picMkLst>
        </pc:picChg>
        <pc:picChg chg="add mod">
          <ac:chgData name="Landon Shumway" userId="e3de340d-d4a6-4ab8-87bd-3eed0f28cea0" providerId="ADAL" clId="{AD277F27-9798-4F67-98BE-676B0D9B47DE}" dt="2024-04-15T16:03:59.278" v="200" actId="1076"/>
          <ac:picMkLst>
            <pc:docMk/>
            <pc:sldMk cId="2569365222" sldId="261"/>
            <ac:picMk id="7" creationId="{59765DFD-0683-A7EC-5224-A6BE83675D81}"/>
          </ac:picMkLst>
        </pc:picChg>
        <pc:picChg chg="add mod">
          <ac:chgData name="Landon Shumway" userId="e3de340d-d4a6-4ab8-87bd-3eed0f28cea0" providerId="ADAL" clId="{AD277F27-9798-4F67-98BE-676B0D9B47DE}" dt="2024-04-15T16:03:28.732" v="195" actId="1076"/>
          <ac:picMkLst>
            <pc:docMk/>
            <pc:sldMk cId="2569365222" sldId="261"/>
            <ac:picMk id="9" creationId="{105468B7-F9A8-B190-EDC9-8F8C2D554D14}"/>
          </ac:picMkLst>
        </pc:picChg>
        <pc:picChg chg="add mod">
          <ac:chgData name="Landon Shumway" userId="e3de340d-d4a6-4ab8-87bd-3eed0f28cea0" providerId="ADAL" clId="{AD277F27-9798-4F67-98BE-676B0D9B47DE}" dt="2024-04-15T16:03:51.079" v="197" actId="1076"/>
          <ac:picMkLst>
            <pc:docMk/>
            <pc:sldMk cId="2569365222" sldId="261"/>
            <ac:picMk id="11" creationId="{EC746A91-0B83-9CF1-76ED-1F8600D18785}"/>
          </ac:picMkLst>
        </pc:picChg>
        <pc:picChg chg="add del mod">
          <ac:chgData name="Landon Shumway" userId="e3de340d-d4a6-4ab8-87bd-3eed0f28cea0" providerId="ADAL" clId="{AD277F27-9798-4F67-98BE-676B0D9B47DE}" dt="2024-04-15T16:10:30.332" v="204" actId="478"/>
          <ac:picMkLst>
            <pc:docMk/>
            <pc:sldMk cId="2569365222" sldId="261"/>
            <ac:picMk id="13" creationId="{F858DA99-AD7B-0AB0-E1CB-25AE170B9D32}"/>
          </ac:picMkLst>
        </pc:picChg>
        <pc:picChg chg="add mod">
          <ac:chgData name="Landon Shumway" userId="e3de340d-d4a6-4ab8-87bd-3eed0f28cea0" providerId="ADAL" clId="{AD277F27-9798-4F67-98BE-676B0D9B47DE}" dt="2024-04-15T16:11:05.852" v="206" actId="1076"/>
          <ac:picMkLst>
            <pc:docMk/>
            <pc:sldMk cId="2569365222" sldId="261"/>
            <ac:picMk id="15" creationId="{EBD5A7EC-C674-0EF0-8D06-66660EA1F99C}"/>
          </ac:picMkLst>
        </pc:picChg>
      </pc:sldChg>
      <pc:sldChg chg="addSp delSp modSp new mod">
        <pc:chgData name="Landon Shumway" userId="e3de340d-d4a6-4ab8-87bd-3eed0f28cea0" providerId="ADAL" clId="{AD277F27-9798-4F67-98BE-676B0D9B47DE}" dt="2024-04-15T16:29:39.103" v="734" actId="167"/>
        <pc:sldMkLst>
          <pc:docMk/>
          <pc:sldMk cId="2587321831" sldId="262"/>
        </pc:sldMkLst>
        <pc:spChg chg="mod">
          <ac:chgData name="Landon Shumway" userId="e3de340d-d4a6-4ab8-87bd-3eed0f28cea0" providerId="ADAL" clId="{AD277F27-9798-4F67-98BE-676B0D9B47DE}" dt="2024-04-15T16:12:18.624" v="242" actId="20577"/>
          <ac:spMkLst>
            <pc:docMk/>
            <pc:sldMk cId="2587321831" sldId="262"/>
            <ac:spMk id="2" creationId="{29C1DF4E-5013-AC12-6503-5D131EEAE379}"/>
          </ac:spMkLst>
        </pc:spChg>
        <pc:spChg chg="del mod">
          <ac:chgData name="Landon Shumway" userId="e3de340d-d4a6-4ab8-87bd-3eed0f28cea0" providerId="ADAL" clId="{AD277F27-9798-4F67-98BE-676B0D9B47DE}" dt="2024-04-15T16:23:59.446" v="551" actId="478"/>
          <ac:spMkLst>
            <pc:docMk/>
            <pc:sldMk cId="2587321831" sldId="262"/>
            <ac:spMk id="3" creationId="{6F0556E5-8140-449D-3BC6-4F113C2F1B64}"/>
          </ac:spMkLst>
        </pc:spChg>
        <pc:spChg chg="add mod">
          <ac:chgData name="Landon Shumway" userId="e3de340d-d4a6-4ab8-87bd-3eed0f28cea0" providerId="ADAL" clId="{AD277F27-9798-4F67-98BE-676B0D9B47DE}" dt="2024-04-15T16:29:01.316" v="730" actId="948"/>
          <ac:spMkLst>
            <pc:docMk/>
            <pc:sldMk cId="2587321831" sldId="262"/>
            <ac:spMk id="4" creationId="{8719E991-CEE5-C3B0-3BB3-90BFAE25E5D7}"/>
          </ac:spMkLst>
        </pc:spChg>
        <pc:spChg chg="add mod ord">
          <ac:chgData name="Landon Shumway" userId="e3de340d-d4a6-4ab8-87bd-3eed0f28cea0" providerId="ADAL" clId="{AD277F27-9798-4F67-98BE-676B0D9B47DE}" dt="2024-04-15T16:29:39.103" v="734" actId="167"/>
          <ac:spMkLst>
            <pc:docMk/>
            <pc:sldMk cId="2587321831" sldId="262"/>
            <ac:spMk id="5" creationId="{6B2D9894-0FD3-220E-BCC7-080078B29B5E}"/>
          </ac:spMkLst>
        </pc:spChg>
      </pc:sldChg>
      <pc:sldChg chg="addSp modSp new mod">
        <pc:chgData name="Landon Shumway" userId="e3de340d-d4a6-4ab8-87bd-3eed0f28cea0" providerId="ADAL" clId="{AD277F27-9798-4F67-98BE-676B0D9B47DE}" dt="2024-04-15T16:40:16.687" v="1390" actId="20577"/>
        <pc:sldMkLst>
          <pc:docMk/>
          <pc:sldMk cId="2799164277" sldId="263"/>
        </pc:sldMkLst>
        <pc:spChg chg="mod">
          <ac:chgData name="Landon Shumway" userId="e3de340d-d4a6-4ab8-87bd-3eed0f28cea0" providerId="ADAL" clId="{AD277F27-9798-4F67-98BE-676B0D9B47DE}" dt="2024-04-15T16:40:16.687" v="1390" actId="20577"/>
          <ac:spMkLst>
            <pc:docMk/>
            <pc:sldMk cId="2799164277" sldId="263"/>
            <ac:spMk id="2" creationId="{398B033B-B5A3-40CD-D361-88B2FE31ECF6}"/>
          </ac:spMkLst>
        </pc:spChg>
        <pc:spChg chg="mod">
          <ac:chgData name="Landon Shumway" userId="e3de340d-d4a6-4ab8-87bd-3eed0f28cea0" providerId="ADAL" clId="{AD277F27-9798-4F67-98BE-676B0D9B47DE}" dt="2024-04-15T16:32:42.575" v="879" actId="20577"/>
          <ac:spMkLst>
            <pc:docMk/>
            <pc:sldMk cId="2799164277" sldId="263"/>
            <ac:spMk id="3" creationId="{8D30D715-F423-1EE5-46EC-EA297F7E46D5}"/>
          </ac:spMkLst>
        </pc:spChg>
        <pc:picChg chg="add mod">
          <ac:chgData name="Landon Shumway" userId="e3de340d-d4a6-4ab8-87bd-3eed0f28cea0" providerId="ADAL" clId="{AD277F27-9798-4F67-98BE-676B0D9B47DE}" dt="2024-04-15T16:32:04.593" v="835" actId="1076"/>
          <ac:picMkLst>
            <pc:docMk/>
            <pc:sldMk cId="2799164277" sldId="263"/>
            <ac:picMk id="5" creationId="{700AA2CD-BFC9-C9FA-8B2B-B7FEEB109CA5}"/>
          </ac:picMkLst>
        </pc:picChg>
        <pc:picChg chg="add mod">
          <ac:chgData name="Landon Shumway" userId="e3de340d-d4a6-4ab8-87bd-3eed0f28cea0" providerId="ADAL" clId="{AD277F27-9798-4F67-98BE-676B0D9B47DE}" dt="2024-04-15T16:32:08.707" v="836" actId="1076"/>
          <ac:picMkLst>
            <pc:docMk/>
            <pc:sldMk cId="2799164277" sldId="263"/>
            <ac:picMk id="7" creationId="{D9801394-B64D-E46B-0A50-5E29E7E10366}"/>
          </ac:picMkLst>
        </pc:picChg>
        <pc:picChg chg="add mod">
          <ac:chgData name="Landon Shumway" userId="e3de340d-d4a6-4ab8-87bd-3eed0f28cea0" providerId="ADAL" clId="{AD277F27-9798-4F67-98BE-676B0D9B47DE}" dt="2024-04-15T16:32:50.295" v="883" actId="1076"/>
          <ac:picMkLst>
            <pc:docMk/>
            <pc:sldMk cId="2799164277" sldId="263"/>
            <ac:picMk id="9" creationId="{4E88B7AC-8118-6B65-DD30-5AF7F4D37935}"/>
          </ac:picMkLst>
        </pc:picChg>
        <pc:picChg chg="add mod">
          <ac:chgData name="Landon Shumway" userId="e3de340d-d4a6-4ab8-87bd-3eed0f28cea0" providerId="ADAL" clId="{AD277F27-9798-4F67-98BE-676B0D9B47DE}" dt="2024-04-15T16:33:08.015" v="886" actId="1076"/>
          <ac:picMkLst>
            <pc:docMk/>
            <pc:sldMk cId="2799164277" sldId="263"/>
            <ac:picMk id="11" creationId="{756DC9E1-C384-D023-A410-899786F11F98}"/>
          </ac:picMkLst>
        </pc:picChg>
      </pc:sldChg>
      <pc:sldChg chg="addSp delSp modSp add mod">
        <pc:chgData name="Landon Shumway" userId="e3de340d-d4a6-4ab8-87bd-3eed0f28cea0" providerId="ADAL" clId="{AD277F27-9798-4F67-98BE-676B0D9B47DE}" dt="2024-04-15T16:40:23.717" v="1403" actId="20577"/>
        <pc:sldMkLst>
          <pc:docMk/>
          <pc:sldMk cId="678308554" sldId="264"/>
        </pc:sldMkLst>
        <pc:spChg chg="mod">
          <ac:chgData name="Landon Shumway" userId="e3de340d-d4a6-4ab8-87bd-3eed0f28cea0" providerId="ADAL" clId="{AD277F27-9798-4F67-98BE-676B0D9B47DE}" dt="2024-04-15T16:40:23.717" v="1403" actId="20577"/>
          <ac:spMkLst>
            <pc:docMk/>
            <pc:sldMk cId="678308554" sldId="264"/>
            <ac:spMk id="2" creationId="{398B033B-B5A3-40CD-D361-88B2FE31ECF6}"/>
          </ac:spMkLst>
        </pc:spChg>
        <pc:spChg chg="mod">
          <ac:chgData name="Landon Shumway" userId="e3de340d-d4a6-4ab8-87bd-3eed0f28cea0" providerId="ADAL" clId="{AD277F27-9798-4F67-98BE-676B0D9B47DE}" dt="2024-04-15T16:35:15.158" v="1009" actId="20577"/>
          <ac:spMkLst>
            <pc:docMk/>
            <pc:sldMk cId="678308554" sldId="264"/>
            <ac:spMk id="3" creationId="{8D30D715-F423-1EE5-46EC-EA297F7E46D5}"/>
          </ac:spMkLst>
        </pc:spChg>
        <pc:spChg chg="add mod">
          <ac:chgData name="Landon Shumway" userId="e3de340d-d4a6-4ab8-87bd-3eed0f28cea0" providerId="ADAL" clId="{AD277F27-9798-4F67-98BE-676B0D9B47DE}" dt="2024-04-15T16:36:51.263" v="1077" actId="1035"/>
          <ac:spMkLst>
            <pc:docMk/>
            <pc:sldMk cId="678308554" sldId="264"/>
            <ac:spMk id="12" creationId="{B5FB71B9-EA15-2E9D-D869-29F562F7D181}"/>
          </ac:spMkLst>
        </pc:spChg>
        <pc:spChg chg="add mod">
          <ac:chgData name="Landon Shumway" userId="e3de340d-d4a6-4ab8-87bd-3eed0f28cea0" providerId="ADAL" clId="{AD277F27-9798-4F67-98BE-676B0D9B47DE}" dt="2024-04-15T16:37:40.730" v="1095" actId="14100"/>
          <ac:spMkLst>
            <pc:docMk/>
            <pc:sldMk cId="678308554" sldId="264"/>
            <ac:spMk id="13" creationId="{B825AD38-7981-A7C9-D42B-3BDF0034DFBE}"/>
          </ac:spMkLst>
        </pc:spChg>
        <pc:spChg chg="add mod">
          <ac:chgData name="Landon Shumway" userId="e3de340d-d4a6-4ab8-87bd-3eed0f28cea0" providerId="ADAL" clId="{AD277F27-9798-4F67-98BE-676B0D9B47DE}" dt="2024-04-15T16:37:13.159" v="1080" actId="14100"/>
          <ac:spMkLst>
            <pc:docMk/>
            <pc:sldMk cId="678308554" sldId="264"/>
            <ac:spMk id="14" creationId="{9072601F-6BF1-0F49-ED9C-1A16B180F692}"/>
          </ac:spMkLst>
        </pc:spChg>
        <pc:spChg chg="add mod">
          <ac:chgData name="Landon Shumway" userId="e3de340d-d4a6-4ab8-87bd-3eed0f28cea0" providerId="ADAL" clId="{AD277F27-9798-4F67-98BE-676B0D9B47DE}" dt="2024-04-15T16:38:14.826" v="1170" actId="14100"/>
          <ac:spMkLst>
            <pc:docMk/>
            <pc:sldMk cId="678308554" sldId="264"/>
            <ac:spMk id="15" creationId="{B7D7526A-6B5F-C7BE-BC52-D42AA6B5CDFA}"/>
          </ac:spMkLst>
        </pc:spChg>
        <pc:spChg chg="add mod">
          <ac:chgData name="Landon Shumway" userId="e3de340d-d4a6-4ab8-87bd-3eed0f28cea0" providerId="ADAL" clId="{AD277F27-9798-4F67-98BE-676B0D9B47DE}" dt="2024-04-15T16:38:23.570" v="1174"/>
          <ac:spMkLst>
            <pc:docMk/>
            <pc:sldMk cId="678308554" sldId="264"/>
            <ac:spMk id="16" creationId="{8763288C-D0E2-4771-086A-16FE87F4B439}"/>
          </ac:spMkLst>
        </pc:spChg>
        <pc:spChg chg="add mod">
          <ac:chgData name="Landon Shumway" userId="e3de340d-d4a6-4ab8-87bd-3eed0f28cea0" providerId="ADAL" clId="{AD277F27-9798-4F67-98BE-676B0D9B47DE}" dt="2024-04-15T16:38:37.171" v="1241" actId="1036"/>
          <ac:spMkLst>
            <pc:docMk/>
            <pc:sldMk cId="678308554" sldId="264"/>
            <ac:spMk id="17" creationId="{4395E433-4A5F-2DC2-0B5A-F9A39CB289EF}"/>
          </ac:spMkLst>
        </pc:spChg>
        <pc:spChg chg="add mod">
          <ac:chgData name="Landon Shumway" userId="e3de340d-d4a6-4ab8-87bd-3eed0f28cea0" providerId="ADAL" clId="{AD277F27-9798-4F67-98BE-676B0D9B47DE}" dt="2024-04-15T16:39:14.471" v="1342" actId="1076"/>
          <ac:spMkLst>
            <pc:docMk/>
            <pc:sldMk cId="678308554" sldId="264"/>
            <ac:spMk id="18" creationId="{9086674C-16C8-2592-6F0F-922682C8D89F}"/>
          </ac:spMkLst>
        </pc:spChg>
        <pc:picChg chg="del">
          <ac:chgData name="Landon Shumway" userId="e3de340d-d4a6-4ab8-87bd-3eed0f28cea0" providerId="ADAL" clId="{AD277F27-9798-4F67-98BE-676B0D9B47DE}" dt="2024-04-15T16:34:19.030" v="968" actId="478"/>
          <ac:picMkLst>
            <pc:docMk/>
            <pc:sldMk cId="678308554" sldId="264"/>
            <ac:picMk id="5" creationId="{700AA2CD-BFC9-C9FA-8B2B-B7FEEB109CA5}"/>
          </ac:picMkLst>
        </pc:picChg>
        <pc:picChg chg="add mod">
          <ac:chgData name="Landon Shumway" userId="e3de340d-d4a6-4ab8-87bd-3eed0f28cea0" providerId="ADAL" clId="{AD277F27-9798-4F67-98BE-676B0D9B47DE}" dt="2024-04-15T16:34:51.358" v="972" actId="14100"/>
          <ac:picMkLst>
            <pc:docMk/>
            <pc:sldMk cId="678308554" sldId="264"/>
            <ac:picMk id="6" creationId="{8330C8E7-CA5A-C72C-69D7-D197247B5F2C}"/>
          </ac:picMkLst>
        </pc:picChg>
        <pc:picChg chg="del">
          <ac:chgData name="Landon Shumway" userId="e3de340d-d4a6-4ab8-87bd-3eed0f28cea0" providerId="ADAL" clId="{AD277F27-9798-4F67-98BE-676B0D9B47DE}" dt="2024-04-15T16:34:19.990" v="969" actId="478"/>
          <ac:picMkLst>
            <pc:docMk/>
            <pc:sldMk cId="678308554" sldId="264"/>
            <ac:picMk id="7" creationId="{D9801394-B64D-E46B-0A50-5E29E7E10366}"/>
          </ac:picMkLst>
        </pc:picChg>
        <pc:picChg chg="del">
          <ac:chgData name="Landon Shumway" userId="e3de340d-d4a6-4ab8-87bd-3eed0f28cea0" providerId="ADAL" clId="{AD277F27-9798-4F67-98BE-676B0D9B47DE}" dt="2024-04-15T16:34:07.499" v="919" actId="478"/>
          <ac:picMkLst>
            <pc:docMk/>
            <pc:sldMk cId="678308554" sldId="264"/>
            <ac:picMk id="9" creationId="{4E88B7AC-8118-6B65-DD30-5AF7F4D37935}"/>
          </ac:picMkLst>
        </pc:picChg>
        <pc:picChg chg="add mod">
          <ac:chgData name="Landon Shumway" userId="e3de340d-d4a6-4ab8-87bd-3eed0f28cea0" providerId="ADAL" clId="{AD277F27-9798-4F67-98BE-676B0D9B47DE}" dt="2024-04-15T16:38:21.524" v="1173" actId="1076"/>
          <ac:picMkLst>
            <pc:docMk/>
            <pc:sldMk cId="678308554" sldId="264"/>
            <ac:picMk id="10" creationId="{BC4D3F85-19C5-E3CD-8B20-96AE54E045DA}"/>
          </ac:picMkLst>
        </pc:picChg>
        <pc:picChg chg="del">
          <ac:chgData name="Landon Shumway" userId="e3de340d-d4a6-4ab8-87bd-3eed0f28cea0" providerId="ADAL" clId="{AD277F27-9798-4F67-98BE-676B0D9B47DE}" dt="2024-04-15T16:34:06.939" v="918" actId="478"/>
          <ac:picMkLst>
            <pc:docMk/>
            <pc:sldMk cId="678308554" sldId="264"/>
            <ac:picMk id="11" creationId="{756DC9E1-C384-D023-A410-899786F11F98}"/>
          </ac:picMkLst>
        </pc:picChg>
      </pc:sldChg>
      <pc:sldChg chg="addSp delSp modSp new mod modClrScheme chgLayout">
        <pc:chgData name="Landon Shumway" userId="e3de340d-d4a6-4ab8-87bd-3eed0f28cea0" providerId="ADAL" clId="{AD277F27-9798-4F67-98BE-676B0D9B47DE}" dt="2024-04-15T16:45:48.591" v="2306" actId="27636"/>
        <pc:sldMkLst>
          <pc:docMk/>
          <pc:sldMk cId="2440180506" sldId="265"/>
        </pc:sldMkLst>
        <pc:spChg chg="mod">
          <ac:chgData name="Landon Shumway" userId="e3de340d-d4a6-4ab8-87bd-3eed0f28cea0" providerId="ADAL" clId="{AD277F27-9798-4F67-98BE-676B0D9B47DE}" dt="2024-04-15T16:45:04.382" v="2131" actId="26606"/>
          <ac:spMkLst>
            <pc:docMk/>
            <pc:sldMk cId="2440180506" sldId="265"/>
            <ac:spMk id="2" creationId="{CF305044-11EC-2BD4-83C2-D1E33C59E482}"/>
          </ac:spMkLst>
        </pc:spChg>
        <pc:spChg chg="add del mod ord">
          <ac:chgData name="Landon Shumway" userId="e3de340d-d4a6-4ab8-87bd-3eed0f28cea0" providerId="ADAL" clId="{AD277F27-9798-4F67-98BE-676B0D9B47DE}" dt="2024-04-15T16:45:48.591" v="2306" actId="27636"/>
          <ac:spMkLst>
            <pc:docMk/>
            <pc:sldMk cId="2440180506" sldId="265"/>
            <ac:spMk id="3" creationId="{CF89F812-CF49-F016-3EF6-3567FBBF5EE6}"/>
          </ac:spMkLst>
        </pc:spChg>
        <pc:picChg chg="add mod">
          <ac:chgData name="Landon Shumway" userId="e3de340d-d4a6-4ab8-87bd-3eed0f28cea0" providerId="ADAL" clId="{AD277F27-9798-4F67-98BE-676B0D9B47DE}" dt="2024-04-15T16:41:32.690" v="1423" actId="931"/>
          <ac:picMkLst>
            <pc:docMk/>
            <pc:sldMk cId="2440180506" sldId="265"/>
            <ac:picMk id="5" creationId="{324B8412-B58C-476C-175D-08DA278894E9}"/>
          </ac:picMkLst>
        </pc:picChg>
        <pc:picChg chg="add mod">
          <ac:chgData name="Landon Shumway" userId="e3de340d-d4a6-4ab8-87bd-3eed0f28cea0" providerId="ADAL" clId="{AD277F27-9798-4F67-98BE-676B0D9B47DE}" dt="2024-04-15T16:45:04.382" v="2131" actId="26606"/>
          <ac:picMkLst>
            <pc:docMk/>
            <pc:sldMk cId="2440180506" sldId="265"/>
            <ac:picMk id="7" creationId="{A77F6A41-46AE-E911-9A6C-DD14D4AA8FFE}"/>
          </ac:picMkLst>
        </pc:picChg>
      </pc:sldChg>
      <pc:sldChg chg="addSp delSp modSp new mod modClrScheme chgLayout">
        <pc:chgData name="Landon Shumway" userId="e3de340d-d4a6-4ab8-87bd-3eed0f28cea0" providerId="ADAL" clId="{AD277F27-9798-4F67-98BE-676B0D9B47DE}" dt="2024-04-15T17:19:19.513" v="2947" actId="22"/>
        <pc:sldMkLst>
          <pc:docMk/>
          <pc:sldMk cId="137250087" sldId="266"/>
        </pc:sldMkLst>
        <pc:spChg chg="del mod ord">
          <ac:chgData name="Landon Shumway" userId="e3de340d-d4a6-4ab8-87bd-3eed0f28cea0" providerId="ADAL" clId="{AD277F27-9798-4F67-98BE-676B0D9B47DE}" dt="2024-04-15T16:46:39.140" v="2324" actId="700"/>
          <ac:spMkLst>
            <pc:docMk/>
            <pc:sldMk cId="137250087" sldId="266"/>
            <ac:spMk id="2" creationId="{0CA1928D-1E11-E881-0227-A19DE2447529}"/>
          </ac:spMkLst>
        </pc:spChg>
        <pc:spChg chg="del mod ord">
          <ac:chgData name="Landon Shumway" userId="e3de340d-d4a6-4ab8-87bd-3eed0f28cea0" providerId="ADAL" clId="{AD277F27-9798-4F67-98BE-676B0D9B47DE}" dt="2024-04-15T16:46:39.140" v="2324" actId="700"/>
          <ac:spMkLst>
            <pc:docMk/>
            <pc:sldMk cId="137250087" sldId="266"/>
            <ac:spMk id="3" creationId="{3D3252DC-4265-1D6D-1DA8-54BA792A0F6A}"/>
          </ac:spMkLst>
        </pc:spChg>
        <pc:spChg chg="del">
          <ac:chgData name="Landon Shumway" userId="e3de340d-d4a6-4ab8-87bd-3eed0f28cea0" providerId="ADAL" clId="{AD277F27-9798-4F67-98BE-676B0D9B47DE}" dt="2024-04-15T16:46:39.140" v="2324" actId="700"/>
          <ac:spMkLst>
            <pc:docMk/>
            <pc:sldMk cId="137250087" sldId="266"/>
            <ac:spMk id="4" creationId="{AAD9A458-0D81-4163-B043-A4CC9C626E4E}"/>
          </ac:spMkLst>
        </pc:spChg>
        <pc:spChg chg="add mod ord">
          <ac:chgData name="Landon Shumway" userId="e3de340d-d4a6-4ab8-87bd-3eed0f28cea0" providerId="ADAL" clId="{AD277F27-9798-4F67-98BE-676B0D9B47DE}" dt="2024-04-15T16:46:43.264" v="2349" actId="20577"/>
          <ac:spMkLst>
            <pc:docMk/>
            <pc:sldMk cId="137250087" sldId="266"/>
            <ac:spMk id="5" creationId="{C3BE69CB-4417-4FE2-1AD0-CE23020CDCF8}"/>
          </ac:spMkLst>
        </pc:spChg>
        <pc:spChg chg="add mod ord">
          <ac:chgData name="Landon Shumway" userId="e3de340d-d4a6-4ab8-87bd-3eed0f28cea0" providerId="ADAL" clId="{AD277F27-9798-4F67-98BE-676B0D9B47DE}" dt="2024-04-15T17:18:29.391" v="2943" actId="404"/>
          <ac:spMkLst>
            <pc:docMk/>
            <pc:sldMk cId="137250087" sldId="266"/>
            <ac:spMk id="6" creationId="{83075850-9ADF-87C9-F764-C6A6FC92E518}"/>
          </ac:spMkLst>
        </pc:spChg>
        <pc:picChg chg="add mod ord">
          <ac:chgData name="Landon Shumway" userId="e3de340d-d4a6-4ab8-87bd-3eed0f28cea0" providerId="ADAL" clId="{AD277F27-9798-4F67-98BE-676B0D9B47DE}" dt="2024-04-15T17:18:35.264" v="2945" actId="167"/>
          <ac:picMkLst>
            <pc:docMk/>
            <pc:sldMk cId="137250087" sldId="266"/>
            <ac:picMk id="8" creationId="{4BD1F18D-DDB7-4669-6870-BF1D427A1276}"/>
          </ac:picMkLst>
        </pc:picChg>
        <pc:picChg chg="add del">
          <ac:chgData name="Landon Shumway" userId="e3de340d-d4a6-4ab8-87bd-3eed0f28cea0" providerId="ADAL" clId="{AD277F27-9798-4F67-98BE-676B0D9B47DE}" dt="2024-04-15T17:19:19.513" v="2947" actId="22"/>
          <ac:picMkLst>
            <pc:docMk/>
            <pc:sldMk cId="137250087" sldId="266"/>
            <ac:picMk id="10" creationId="{D09908F9-20E9-AE49-B86F-D42647001EF0}"/>
          </ac:picMkLst>
        </pc:picChg>
      </pc:sldChg>
      <pc:sldChg chg="modSp add del mod">
        <pc:chgData name="Landon Shumway" userId="e3de340d-d4a6-4ab8-87bd-3eed0f28cea0" providerId="ADAL" clId="{AD277F27-9798-4F67-98BE-676B0D9B47DE}" dt="2024-04-15T16:46:30.151" v="2322" actId="47"/>
        <pc:sldMkLst>
          <pc:docMk/>
          <pc:sldMk cId="2329545781" sldId="266"/>
        </pc:sldMkLst>
        <pc:spChg chg="mod">
          <ac:chgData name="Landon Shumway" userId="e3de340d-d4a6-4ab8-87bd-3eed0f28cea0" providerId="ADAL" clId="{AD277F27-9798-4F67-98BE-676B0D9B47DE}" dt="2024-04-15T16:46:25.698" v="2321" actId="20577"/>
          <ac:spMkLst>
            <pc:docMk/>
            <pc:sldMk cId="2329545781" sldId="266"/>
            <ac:spMk id="2" creationId="{CF305044-11EC-2BD4-83C2-D1E33C59E482}"/>
          </ac:spMkLst>
        </pc:spChg>
      </pc:sldChg>
      <pc:sldChg chg="addSp delSp modSp new mod">
        <pc:chgData name="Landon Shumway" userId="e3de340d-d4a6-4ab8-87bd-3eed0f28cea0" providerId="ADAL" clId="{AD277F27-9798-4F67-98BE-676B0D9B47DE}" dt="2024-04-15T17:25:46.851" v="4195" actId="20577"/>
        <pc:sldMkLst>
          <pc:docMk/>
          <pc:sldMk cId="855737578" sldId="267"/>
        </pc:sldMkLst>
        <pc:spChg chg="mod">
          <ac:chgData name="Landon Shumway" userId="e3de340d-d4a6-4ab8-87bd-3eed0f28cea0" providerId="ADAL" clId="{AD277F27-9798-4F67-98BE-676B0D9B47DE}" dt="2024-04-15T17:19:28.588" v="2983" actId="20577"/>
          <ac:spMkLst>
            <pc:docMk/>
            <pc:sldMk cId="855737578" sldId="267"/>
            <ac:spMk id="2" creationId="{31BB0689-541C-957D-B1FD-D124B3BCA741}"/>
          </ac:spMkLst>
        </pc:spChg>
        <pc:spChg chg="add del mod">
          <ac:chgData name="Landon Shumway" userId="e3de340d-d4a6-4ab8-87bd-3eed0f28cea0" providerId="ADAL" clId="{AD277F27-9798-4F67-98BE-676B0D9B47DE}" dt="2024-04-15T17:25:46.851" v="4195" actId="20577"/>
          <ac:spMkLst>
            <pc:docMk/>
            <pc:sldMk cId="855737578" sldId="267"/>
            <ac:spMk id="3" creationId="{FB743E36-0019-6F17-8C9E-0A27B0B50BEC}"/>
          </ac:spMkLst>
        </pc:spChg>
        <pc:picChg chg="add del mod ord">
          <ac:chgData name="Landon Shumway" userId="e3de340d-d4a6-4ab8-87bd-3eed0f28cea0" providerId="ADAL" clId="{AD277F27-9798-4F67-98BE-676B0D9B47DE}" dt="2024-04-15T17:19:43.740" v="2988" actId="22"/>
          <ac:picMkLst>
            <pc:docMk/>
            <pc:sldMk cId="855737578" sldId="267"/>
            <ac:picMk id="5" creationId="{E6A5BAC1-03EE-DA8A-664D-42F44D04AE03}"/>
          </ac:picMkLst>
        </pc:picChg>
        <pc:picChg chg="add mod">
          <ac:chgData name="Landon Shumway" userId="e3de340d-d4a6-4ab8-87bd-3eed0f28cea0" providerId="ADAL" clId="{AD277F27-9798-4F67-98BE-676B0D9B47DE}" dt="2024-04-15T17:25:02.049" v="3942" actId="1076"/>
          <ac:picMkLst>
            <pc:docMk/>
            <pc:sldMk cId="855737578" sldId="267"/>
            <ac:picMk id="7" creationId="{1DD32D18-AC77-42B1-49C0-52EE61498EE3}"/>
          </ac:picMkLst>
        </pc:picChg>
      </pc:sldChg>
      <pc:sldChg chg="modSp new mod">
        <pc:chgData name="Landon Shumway" userId="e3de340d-d4a6-4ab8-87bd-3eed0f28cea0" providerId="ADAL" clId="{AD277F27-9798-4F67-98BE-676B0D9B47DE}" dt="2024-04-15T17:24:41.207" v="3930" actId="20577"/>
        <pc:sldMkLst>
          <pc:docMk/>
          <pc:sldMk cId="980537194" sldId="268"/>
        </pc:sldMkLst>
        <pc:spChg chg="mod">
          <ac:chgData name="Landon Shumway" userId="e3de340d-d4a6-4ab8-87bd-3eed0f28cea0" providerId="ADAL" clId="{AD277F27-9798-4F67-98BE-676B0D9B47DE}" dt="2024-04-15T17:22:20.004" v="3365" actId="20577"/>
          <ac:spMkLst>
            <pc:docMk/>
            <pc:sldMk cId="980537194" sldId="268"/>
            <ac:spMk id="2" creationId="{58A1A5FC-7930-CB62-0FA8-B1B51A4EB110}"/>
          </ac:spMkLst>
        </pc:spChg>
        <pc:spChg chg="mod">
          <ac:chgData name="Landon Shumway" userId="e3de340d-d4a6-4ab8-87bd-3eed0f28cea0" providerId="ADAL" clId="{AD277F27-9798-4F67-98BE-676B0D9B47DE}" dt="2024-04-15T17:24:41.207" v="3930" actId="20577"/>
          <ac:spMkLst>
            <pc:docMk/>
            <pc:sldMk cId="980537194" sldId="268"/>
            <ac:spMk id="3" creationId="{963803CD-CBBD-3131-4DDA-DDF1E39A3E59}"/>
          </ac:spMkLst>
        </pc:spChg>
      </pc:sldChg>
      <pc:sldChg chg="addSp delSp modSp new mod">
        <pc:chgData name="Landon Shumway" userId="e3de340d-d4a6-4ab8-87bd-3eed0f28cea0" providerId="ADAL" clId="{AD277F27-9798-4F67-98BE-676B0D9B47DE}" dt="2024-04-15T17:41:12.809" v="4707" actId="20577"/>
        <pc:sldMkLst>
          <pc:docMk/>
          <pc:sldMk cId="3034146134" sldId="269"/>
        </pc:sldMkLst>
        <pc:spChg chg="mod">
          <ac:chgData name="Landon Shumway" userId="e3de340d-d4a6-4ab8-87bd-3eed0f28cea0" providerId="ADAL" clId="{AD277F27-9798-4F67-98BE-676B0D9B47DE}" dt="2024-04-15T17:26:48.500" v="4266" actId="6549"/>
          <ac:spMkLst>
            <pc:docMk/>
            <pc:sldMk cId="3034146134" sldId="269"/>
            <ac:spMk id="2" creationId="{E502A472-3D7B-3D23-36AA-0E8EC0179ADF}"/>
          </ac:spMkLst>
        </pc:spChg>
        <pc:spChg chg="add del mod">
          <ac:chgData name="Landon Shumway" userId="e3de340d-d4a6-4ab8-87bd-3eed0f28cea0" providerId="ADAL" clId="{AD277F27-9798-4F67-98BE-676B0D9B47DE}" dt="2024-04-15T17:41:12.809" v="4707" actId="20577"/>
          <ac:spMkLst>
            <pc:docMk/>
            <pc:sldMk cId="3034146134" sldId="269"/>
            <ac:spMk id="3" creationId="{C084B1AE-D8E0-47FE-DDC8-1B1E781C337A}"/>
          </ac:spMkLst>
        </pc:spChg>
        <pc:graphicFrameChg chg="add del mod modGraphic">
          <ac:chgData name="Landon Shumway" userId="e3de340d-d4a6-4ab8-87bd-3eed0f28cea0" providerId="ADAL" clId="{AD277F27-9798-4F67-98BE-676B0D9B47DE}" dt="2024-04-15T17:39:19.831" v="4494" actId="478"/>
          <ac:graphicFrameMkLst>
            <pc:docMk/>
            <pc:sldMk cId="3034146134" sldId="269"/>
            <ac:graphicFrameMk id="10" creationId="{E25A1BE3-9864-00E6-7A14-D537CF46EA74}"/>
          </ac:graphicFrameMkLst>
        </pc:graphicFrameChg>
        <pc:picChg chg="add del mod ord">
          <ac:chgData name="Landon Shumway" userId="e3de340d-d4a6-4ab8-87bd-3eed0f28cea0" providerId="ADAL" clId="{AD277F27-9798-4F67-98BE-676B0D9B47DE}" dt="2024-04-15T17:26:34.746" v="4246" actId="22"/>
          <ac:picMkLst>
            <pc:docMk/>
            <pc:sldMk cId="3034146134" sldId="269"/>
            <ac:picMk id="5" creationId="{CBB7C0ED-C0AB-C398-B171-9B752D207D58}"/>
          </ac:picMkLst>
        </pc:picChg>
        <pc:picChg chg="add del mod ord">
          <ac:chgData name="Landon Shumway" userId="e3de340d-d4a6-4ab8-87bd-3eed0f28cea0" providerId="ADAL" clId="{AD277F27-9798-4F67-98BE-676B0D9B47DE}" dt="2024-04-15T17:26:55.198" v="4270" actId="22"/>
          <ac:picMkLst>
            <pc:docMk/>
            <pc:sldMk cId="3034146134" sldId="269"/>
            <ac:picMk id="7" creationId="{8B3F52CB-7608-3601-71B3-C763EFF36E27}"/>
          </ac:picMkLst>
        </pc:picChg>
        <pc:picChg chg="add mod">
          <ac:chgData name="Landon Shumway" userId="e3de340d-d4a6-4ab8-87bd-3eed0f28cea0" providerId="ADAL" clId="{AD277F27-9798-4F67-98BE-676B0D9B47DE}" dt="2024-04-15T17:27:17.103" v="4376" actId="1076"/>
          <ac:picMkLst>
            <pc:docMk/>
            <pc:sldMk cId="3034146134" sldId="269"/>
            <ac:picMk id="9" creationId="{EEE4DC87-EBD2-FAA6-05C8-2B0640533A1E}"/>
          </ac:picMkLst>
        </pc:picChg>
      </pc:sldChg>
      <pc:sldChg chg="addSp modSp new mod">
        <pc:chgData name="Landon Shumway" userId="e3de340d-d4a6-4ab8-87bd-3eed0f28cea0" providerId="ADAL" clId="{AD277F27-9798-4F67-98BE-676B0D9B47DE}" dt="2024-04-15T17:48:38.240" v="5404" actId="20577"/>
        <pc:sldMkLst>
          <pc:docMk/>
          <pc:sldMk cId="211643008" sldId="270"/>
        </pc:sldMkLst>
        <pc:spChg chg="mod">
          <ac:chgData name="Landon Shumway" userId="e3de340d-d4a6-4ab8-87bd-3eed0f28cea0" providerId="ADAL" clId="{AD277F27-9798-4F67-98BE-676B0D9B47DE}" dt="2024-04-15T17:41:29.840" v="4740" actId="20577"/>
          <ac:spMkLst>
            <pc:docMk/>
            <pc:sldMk cId="211643008" sldId="270"/>
            <ac:spMk id="2" creationId="{E9F8D98C-C9A5-6AB4-9B82-E4A13FA17101}"/>
          </ac:spMkLst>
        </pc:spChg>
        <pc:spChg chg="mod">
          <ac:chgData name="Landon Shumway" userId="e3de340d-d4a6-4ab8-87bd-3eed0f28cea0" providerId="ADAL" clId="{AD277F27-9798-4F67-98BE-676B0D9B47DE}" dt="2024-04-15T17:48:38.240" v="5404" actId="20577"/>
          <ac:spMkLst>
            <pc:docMk/>
            <pc:sldMk cId="211643008" sldId="270"/>
            <ac:spMk id="3" creationId="{0D9157E2-93CA-3B10-2DA3-1CADF2FB57E5}"/>
          </ac:spMkLst>
        </pc:spChg>
        <pc:spChg chg="add mod">
          <ac:chgData name="Landon Shumway" userId="e3de340d-d4a6-4ab8-87bd-3eed0f28cea0" providerId="ADAL" clId="{AD277F27-9798-4F67-98BE-676B0D9B47DE}" dt="2024-04-15T17:47:48.057" v="5315" actId="1036"/>
          <ac:spMkLst>
            <pc:docMk/>
            <pc:sldMk cId="211643008" sldId="270"/>
            <ac:spMk id="8" creationId="{848FA1E0-15E3-F666-BC16-E1567011130B}"/>
          </ac:spMkLst>
        </pc:spChg>
        <pc:picChg chg="add mod">
          <ac:chgData name="Landon Shumway" userId="e3de340d-d4a6-4ab8-87bd-3eed0f28cea0" providerId="ADAL" clId="{AD277F27-9798-4F67-98BE-676B0D9B47DE}" dt="2024-04-15T17:47:48.057" v="5315" actId="1036"/>
          <ac:picMkLst>
            <pc:docMk/>
            <pc:sldMk cId="211643008" sldId="270"/>
            <ac:picMk id="5" creationId="{5886868C-08F7-A46E-A1D7-DB08EB18A7AE}"/>
          </ac:picMkLst>
        </pc:picChg>
        <pc:picChg chg="add mod ord">
          <ac:chgData name="Landon Shumway" userId="e3de340d-d4a6-4ab8-87bd-3eed0f28cea0" providerId="ADAL" clId="{AD277F27-9798-4F67-98BE-676B0D9B47DE}" dt="2024-04-15T17:48:00.103" v="5348" actId="1036"/>
          <ac:picMkLst>
            <pc:docMk/>
            <pc:sldMk cId="211643008" sldId="270"/>
            <ac:picMk id="7" creationId="{33BCB734-3905-009A-AF2B-A1A68DC2FD6E}"/>
          </ac:picMkLst>
        </pc:picChg>
      </pc:sldChg>
      <pc:sldChg chg="addSp modSp new mod">
        <pc:chgData name="Landon Shumway" userId="e3de340d-d4a6-4ab8-87bd-3eed0f28cea0" providerId="ADAL" clId="{AD277F27-9798-4F67-98BE-676B0D9B47DE}" dt="2024-04-15T17:54:44.734" v="6098" actId="20577"/>
        <pc:sldMkLst>
          <pc:docMk/>
          <pc:sldMk cId="2536830378" sldId="271"/>
        </pc:sldMkLst>
        <pc:spChg chg="mod">
          <ac:chgData name="Landon Shumway" userId="e3de340d-d4a6-4ab8-87bd-3eed0f28cea0" providerId="ADAL" clId="{AD277F27-9798-4F67-98BE-676B0D9B47DE}" dt="2024-04-15T17:48:54.845" v="5445" actId="20577"/>
          <ac:spMkLst>
            <pc:docMk/>
            <pc:sldMk cId="2536830378" sldId="271"/>
            <ac:spMk id="2" creationId="{3616F703-673A-4AFD-CFA4-80FF708AC7FD}"/>
          </ac:spMkLst>
        </pc:spChg>
        <pc:spChg chg="mod">
          <ac:chgData name="Landon Shumway" userId="e3de340d-d4a6-4ab8-87bd-3eed0f28cea0" providerId="ADAL" clId="{AD277F27-9798-4F67-98BE-676B0D9B47DE}" dt="2024-04-15T17:54:44.734" v="6098" actId="20577"/>
          <ac:spMkLst>
            <pc:docMk/>
            <pc:sldMk cId="2536830378" sldId="271"/>
            <ac:spMk id="3" creationId="{846A9757-2C6E-9738-10E5-403B2D91B224}"/>
          </ac:spMkLst>
        </pc:spChg>
        <pc:picChg chg="add mod">
          <ac:chgData name="Landon Shumway" userId="e3de340d-d4a6-4ab8-87bd-3eed0f28cea0" providerId="ADAL" clId="{AD277F27-9798-4F67-98BE-676B0D9B47DE}" dt="2024-04-15T17:52:52.093" v="6042" actId="1035"/>
          <ac:picMkLst>
            <pc:docMk/>
            <pc:sldMk cId="2536830378" sldId="271"/>
            <ac:picMk id="5" creationId="{90E0BC50-B5CA-E650-0534-6C31074F5455}"/>
          </ac:picMkLst>
        </pc:picChg>
      </pc:sldChg>
      <pc:sldChg chg="addSp modSp new mod">
        <pc:chgData name="Landon Shumway" userId="e3de340d-d4a6-4ab8-87bd-3eed0f28cea0" providerId="ADAL" clId="{AD277F27-9798-4F67-98BE-676B0D9B47DE}" dt="2024-04-15T18:01:01.415" v="6938" actId="20577"/>
        <pc:sldMkLst>
          <pc:docMk/>
          <pc:sldMk cId="3562212414" sldId="272"/>
        </pc:sldMkLst>
        <pc:spChg chg="mod">
          <ac:chgData name="Landon Shumway" userId="e3de340d-d4a6-4ab8-87bd-3eed0f28cea0" providerId="ADAL" clId="{AD277F27-9798-4F67-98BE-676B0D9B47DE}" dt="2024-04-15T17:55:20.858" v="6166" actId="20577"/>
          <ac:spMkLst>
            <pc:docMk/>
            <pc:sldMk cId="3562212414" sldId="272"/>
            <ac:spMk id="2" creationId="{BB91B8F6-F49E-9C52-EE68-A62FF7895AD2}"/>
          </ac:spMkLst>
        </pc:spChg>
        <pc:spChg chg="mod">
          <ac:chgData name="Landon Shumway" userId="e3de340d-d4a6-4ab8-87bd-3eed0f28cea0" providerId="ADAL" clId="{AD277F27-9798-4F67-98BE-676B0D9B47DE}" dt="2024-04-15T18:01:01.415" v="6938" actId="20577"/>
          <ac:spMkLst>
            <pc:docMk/>
            <pc:sldMk cId="3562212414" sldId="272"/>
            <ac:spMk id="3" creationId="{6D313F54-8A99-F136-297B-A17F8E52FE00}"/>
          </ac:spMkLst>
        </pc:spChg>
        <pc:spChg chg="add mod">
          <ac:chgData name="Landon Shumway" userId="e3de340d-d4a6-4ab8-87bd-3eed0f28cea0" providerId="ADAL" clId="{AD277F27-9798-4F67-98BE-676B0D9B47DE}" dt="2024-04-15T18:00:49.722" v="6917" actId="2085"/>
          <ac:spMkLst>
            <pc:docMk/>
            <pc:sldMk cId="3562212414" sldId="272"/>
            <ac:spMk id="6" creationId="{E4F3E26C-8983-90A4-61C4-BAF71CCBC35C}"/>
          </ac:spMkLst>
        </pc:spChg>
        <pc:picChg chg="add mod ord">
          <ac:chgData name="Landon Shumway" userId="e3de340d-d4a6-4ab8-87bd-3eed0f28cea0" providerId="ADAL" clId="{AD277F27-9798-4F67-98BE-676B0D9B47DE}" dt="2024-04-15T18:00:08.834" v="6854" actId="167"/>
          <ac:picMkLst>
            <pc:docMk/>
            <pc:sldMk cId="3562212414" sldId="272"/>
            <ac:picMk id="5" creationId="{BF39F643-4C55-FF83-75D3-468C946090EC}"/>
          </ac:picMkLst>
        </pc:picChg>
      </pc:sldChg>
      <pc:sldChg chg="modSp new mod">
        <pc:chgData name="Landon Shumway" userId="e3de340d-d4a6-4ab8-87bd-3eed0f28cea0" providerId="ADAL" clId="{AD277F27-9798-4F67-98BE-676B0D9B47DE}" dt="2024-04-15T18:01:17.164" v="6966" actId="20577"/>
        <pc:sldMkLst>
          <pc:docMk/>
          <pc:sldMk cId="2413830002" sldId="273"/>
        </pc:sldMkLst>
        <pc:spChg chg="mod">
          <ac:chgData name="Landon Shumway" userId="e3de340d-d4a6-4ab8-87bd-3eed0f28cea0" providerId="ADAL" clId="{AD277F27-9798-4F67-98BE-676B0D9B47DE}" dt="2024-04-15T18:01:17.164" v="6966" actId="20577"/>
          <ac:spMkLst>
            <pc:docMk/>
            <pc:sldMk cId="2413830002" sldId="273"/>
            <ac:spMk id="2" creationId="{EC8DF635-704A-0637-D371-AD00710F45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YU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gn, dark, light, lit&#10;&#10;Description automatically generated">
            <a:extLst>
              <a:ext uri="{FF2B5EF4-FFF2-40B4-BE49-F238E27FC236}">
                <a16:creationId xmlns:a16="http://schemas.microsoft.com/office/drawing/2014/main" id="{08646B6B-3819-8E40-8626-F0BFA7E4B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8886" y="927947"/>
            <a:ext cx="6354228" cy="2541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263901"/>
            <a:ext cx="9144000" cy="1127127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65638"/>
            <a:ext cx="9144000" cy="6524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0529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A5C-202B-354A-AD23-9F00FB9290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5691" y="914400"/>
            <a:ext cx="8540620" cy="3657600"/>
          </a:xfrm>
        </p:spPr>
        <p:txBody>
          <a:bodyPr anchor="ctr" anchorCtr="0"/>
          <a:lstStyle>
            <a:lvl1pPr algn="ctr">
              <a:defRPr sz="6000" b="0" i="0" cap="none" baseline="0"/>
            </a:lvl1pPr>
          </a:lstStyle>
          <a:p>
            <a:r>
              <a:rPr lang="en-US" dirty="0"/>
              <a:t>Click to add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6077C-1C90-C941-BF65-5845509366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8800" y="4619501"/>
            <a:ext cx="8540496" cy="864507"/>
          </a:xfrm>
        </p:spPr>
        <p:txBody>
          <a:bodyPr/>
          <a:lstStyle>
            <a:lvl1pPr marL="0" indent="0" algn="ctr">
              <a:buNone/>
              <a:defRPr sz="30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581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A5C-202B-354A-AD23-9F00FB9290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5691" y="914400"/>
            <a:ext cx="8540620" cy="3657600"/>
          </a:xfrm>
        </p:spPr>
        <p:txBody>
          <a:bodyPr anchor="ctr" anchorCtr="0"/>
          <a:lstStyle>
            <a:lvl1pPr algn="ctr">
              <a:defRPr sz="10000" b="0" i="0" cap="none" baseline="0"/>
            </a:lvl1pPr>
          </a:lstStyle>
          <a:p>
            <a:r>
              <a:rPr lang="en-US" dirty="0"/>
              <a:t>Click to add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6077C-1C90-C941-BF65-5845509366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8800" y="4619501"/>
            <a:ext cx="8540496" cy="864507"/>
          </a:xfrm>
        </p:spPr>
        <p:txBody>
          <a:bodyPr/>
          <a:lstStyle>
            <a:lvl1pPr marL="0" indent="0" algn="ctr">
              <a:buNone/>
              <a:defRPr sz="30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58984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C9F9D7-7D24-B646-B425-92A28BEE7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5349240" cy="9144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B595A4-507C-7A4E-A18C-CB138650AB1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1600200"/>
            <a:ext cx="5349240" cy="4343400"/>
          </a:xfrm>
        </p:spPr>
        <p:txBody>
          <a:bodyPr/>
          <a:lstStyle>
            <a:lvl1pPr marL="0" indent="0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3138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3EDB7B-FF57-F041-B72F-B229BD41688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234440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7751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25603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3EDB7B-FF57-F041-B72F-B229BD41688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234440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4CBCDE2-4B10-214E-A6FA-7B740685B404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6156960" y="3383280"/>
            <a:ext cx="4800600" cy="25603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245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Larg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22269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574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0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YU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gn, dark, light, lit&#10;&#10;Description automatically generated">
            <a:extLst>
              <a:ext uri="{FF2B5EF4-FFF2-40B4-BE49-F238E27FC236}">
                <a16:creationId xmlns:a16="http://schemas.microsoft.com/office/drawing/2014/main" id="{B29340B0-9A46-8F4A-97DC-2EB439C567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0483" y="3614101"/>
            <a:ext cx="2791033" cy="1116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7301"/>
            <a:ext cx="9144000" cy="1127127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459038"/>
            <a:ext cx="9144000" cy="6524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4012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352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0475-22ED-3D41-986C-EB16E33CB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286000"/>
            <a:ext cx="10826496" cy="2286000"/>
          </a:xfrm>
        </p:spPr>
        <p:txBody>
          <a:bodyPr anchor="b"/>
          <a:lstStyle>
            <a:lvl1pPr>
              <a:defRPr sz="6000" b="1" i="0" cap="small" baseline="0"/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58BDF-5463-4746-81CA-FCF4DEADBAC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800" y="4572000"/>
            <a:ext cx="10826496" cy="1371600"/>
          </a:xfrm>
        </p:spPr>
        <p:txBody>
          <a:bodyPr/>
          <a:lstStyle>
            <a:lvl1pPr marL="0" indent="0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3780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11A2-3E41-E54F-B9FF-C0E47A29FE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6496" cy="914400"/>
          </a:xfrm>
        </p:spPr>
        <p:txBody>
          <a:bodyPr tIns="91440" bIns="91440" anchor="t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DDEE2-4AEA-6841-A639-CE456EF974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" y="1600200"/>
            <a:ext cx="10826496" cy="4343400"/>
          </a:xfrm>
        </p:spPr>
        <p:txBody>
          <a:bodyPr tIns="91440" bIns="9144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986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88B2-177F-3F48-A057-CA150BE7B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6496" cy="914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5EDEB-E0F8-3E4C-AE91-2F1B8C0BF39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" y="1600200"/>
            <a:ext cx="5349240" cy="4343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F6BC4-EBA3-864C-8376-ECA3C6BE019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3056" y="1600200"/>
            <a:ext cx="5349240" cy="4343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14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88B2-177F-3F48-A057-CA150BE7B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6496" cy="914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17B29-8E97-514C-8BCB-4941C1A7C2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800" y="1600200"/>
            <a:ext cx="5349240" cy="685800"/>
          </a:xfrm>
        </p:spPr>
        <p:txBody>
          <a:bodyPr anchor="b"/>
          <a:lstStyle>
            <a:lvl1pPr marL="0" indent="0">
              <a:buNone/>
              <a:defRPr sz="3200" b="0" i="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5EDEB-E0F8-3E4C-AE91-2F1B8C0BF39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" y="2286000"/>
            <a:ext cx="5349240" cy="36576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42741-E0F8-E24A-B9AA-E9AC83B3D9F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3056" y="1600200"/>
            <a:ext cx="5349240" cy="685800"/>
          </a:xfrm>
        </p:spPr>
        <p:txBody>
          <a:bodyPr anchor="b"/>
          <a:lstStyle>
            <a:lvl1pPr marL="0" indent="0">
              <a:buNone/>
              <a:defRPr sz="3200" b="0" i="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F6BC4-EBA3-864C-8376-ECA3C6BE019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3056" y="2286000"/>
            <a:ext cx="5349240" cy="36576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956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F964-2BDD-9C47-80E4-F7C4245E96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5349240" cy="9144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E495-EF4D-4C44-B2ED-F011B96C53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3056" y="685800"/>
            <a:ext cx="534924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5BCF2-25E9-1E47-A0AB-C0CF1328DED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1600200"/>
            <a:ext cx="5349240" cy="4343400"/>
          </a:xfrm>
        </p:spPr>
        <p:txBody>
          <a:bodyPr/>
          <a:lstStyle>
            <a:lvl1pPr marL="0" indent="0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182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DE2C-2572-2D4E-851C-BE991CF5B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6496" cy="914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294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D7466C-7084-EC4C-940D-2F2DEB6616F9}"/>
              </a:ext>
            </a:extLst>
          </p:cNvPr>
          <p:cNvSpPr/>
          <p:nvPr userDrawn="1"/>
        </p:nvSpPr>
        <p:spPr>
          <a:xfrm>
            <a:off x="10464800" y="6004560"/>
            <a:ext cx="1727200" cy="670560"/>
          </a:xfrm>
          <a:prstGeom prst="rect">
            <a:avLst/>
          </a:prstGeom>
          <a:solidFill>
            <a:srgbClr val="002E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56;p14">
            <a:extLst>
              <a:ext uri="{FF2B5EF4-FFF2-40B4-BE49-F238E27FC236}">
                <a16:creationId xmlns:a16="http://schemas.microsoft.com/office/drawing/2014/main" id="{DBB01EEC-9C0A-B542-900A-C11DAACEAB2B}"/>
              </a:ext>
            </a:extLst>
          </p:cNvPr>
          <p:cNvPicPr preferRelativeResize="0"/>
          <p:nvPr userDrawn="1"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776803" y="6202948"/>
            <a:ext cx="1017523" cy="288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8551E4F-B9A9-AB4C-A6CE-92456FF99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85800"/>
            <a:ext cx="10826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add text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FD8F995-45D1-8A40-8B86-192FA8E34E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10826496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add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76" r:id="rId2"/>
    <p:sldLayoutId id="2147483775" r:id="rId3"/>
    <p:sldLayoutId id="2147483735" r:id="rId4"/>
    <p:sldLayoutId id="2147483736" r:id="rId5"/>
    <p:sldLayoutId id="2147483737" r:id="rId6"/>
    <p:sldLayoutId id="2147483777" r:id="rId7"/>
    <p:sldLayoutId id="2147483738" r:id="rId8"/>
    <p:sldLayoutId id="2147483742" r:id="rId9"/>
    <p:sldLayoutId id="2147483743" r:id="rId10"/>
    <p:sldLayoutId id="2147483784" r:id="rId11"/>
    <p:sldLayoutId id="2147483739" r:id="rId12"/>
    <p:sldLayoutId id="2147483785" r:id="rId13"/>
    <p:sldLayoutId id="2147483786" r:id="rId14"/>
    <p:sldLayoutId id="2147483740" r:id="rId15"/>
    <p:sldLayoutId id="2147483774" r:id="rId16"/>
    <p:sldLayoutId id="2147483782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kern="1200" baseline="0">
          <a:solidFill>
            <a:srgbClr val="002E5D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594" indent="-228594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685783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2971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349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514/1.G001752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prints.soton.ac.uk/267066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4895D1-96EB-A85B-3CE7-15D18A6CDC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Decentralized methods for Weapon-Target Assignment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22D5A9-25FB-000C-AA6D-CC09E2D2C3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Implementation of [1] by Landon Shumway</a:t>
            </a:r>
          </a:p>
          <a:p>
            <a:r>
              <a:rPr lang="en-US" dirty="0"/>
              <a:t>EE 682R – Multi-agent Systems</a:t>
            </a:r>
          </a:p>
          <a:p>
            <a:r>
              <a:rPr lang="en-US" dirty="0"/>
              <a:t>4/15/24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4F49F-A8FA-E49F-B3B8-309FCAD60334}"/>
              </a:ext>
            </a:extLst>
          </p:cNvPr>
          <p:cNvSpPr txBox="1"/>
          <p:nvPr/>
        </p:nvSpPr>
        <p:spPr>
          <a:xfrm>
            <a:off x="369219" y="5784277"/>
            <a:ext cx="9621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[1] K. </a:t>
            </a:r>
            <a:r>
              <a:rPr lang="en-US" sz="1200" dirty="0" err="1">
                <a:effectLst/>
              </a:rPr>
              <a:t>Volle</a:t>
            </a:r>
            <a:r>
              <a:rPr lang="en-US" sz="1200" dirty="0">
                <a:effectLst/>
              </a:rPr>
              <a:t>, J. Rogers, and K. Brink, “Decentralized Cooperative Control Methods for the Modified Weapon–Target Assignment Problem,” </a:t>
            </a:r>
            <a:r>
              <a:rPr lang="en-US" sz="1200" i="1" dirty="0">
                <a:effectLst/>
              </a:rPr>
              <a:t>Journal of Guidance, Control, and Dynamics</a:t>
            </a:r>
            <a:r>
              <a:rPr lang="en-US" sz="1200" dirty="0">
                <a:effectLst/>
              </a:rPr>
              <a:t>, Jul. 2016, </a:t>
            </a:r>
            <a:r>
              <a:rPr lang="en-US" sz="1200" dirty="0" err="1">
                <a:effectLst/>
              </a:rPr>
              <a:t>doi</a:t>
            </a:r>
            <a:r>
              <a:rPr lang="en-US" sz="1200" dirty="0">
                <a:effectLst/>
              </a:rPr>
              <a:t>: </a:t>
            </a:r>
            <a:r>
              <a:rPr lang="en-US" sz="1200" dirty="0">
                <a:effectLst/>
                <a:hlinkClick r:id="rId2"/>
              </a:rPr>
              <a:t>10.2514/1.G001752</a:t>
            </a:r>
            <a:r>
              <a:rPr lang="en-US" sz="1200" dirty="0">
                <a:effectLst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7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0689-541C-957D-B1FD-D124B3BC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– Traditional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3E36-0019-6F17-8C9E-0A27B0B5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58462"/>
            <a:ext cx="10826496" cy="4343400"/>
          </a:xfrm>
        </p:spPr>
        <p:txBody>
          <a:bodyPr/>
          <a:lstStyle/>
          <a:p>
            <a:r>
              <a:rPr lang="en-US" sz="2800" dirty="0"/>
              <a:t>Cost function is the sum of the </a:t>
            </a:r>
            <a:r>
              <a:rPr lang="en-US" sz="2800" dirty="0" err="1"/>
              <a:t>the</a:t>
            </a:r>
            <a:r>
              <a:rPr lang="en-US" sz="2800" dirty="0"/>
              <a:t> probability that each target is </a:t>
            </a:r>
            <a:r>
              <a:rPr lang="en-US" sz="2800" i="1" dirty="0"/>
              <a:t>not </a:t>
            </a:r>
            <a:r>
              <a:rPr lang="en-US" sz="2800" dirty="0"/>
              <a:t>destroyed multiplied by its desired kill probability (“value” term)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higher the calculated kill probability is, the smaller the resulting cost is </a:t>
            </a:r>
          </a:p>
          <a:p>
            <a:r>
              <a:rPr lang="en-US" sz="2800" dirty="0"/>
              <a:t>The desired kill probability weights the importance of each target</a:t>
            </a:r>
          </a:p>
          <a:p>
            <a:r>
              <a:rPr lang="en-US" sz="2800" dirty="0"/>
              <a:t>Problem: when there is a large disparity in target values, there is nothing stopping weapons from over-assigning a high-priority target even when its desired kill probability has already been reached</a:t>
            </a:r>
          </a:p>
          <a:p>
            <a:pPr lvl="1"/>
            <a:r>
              <a:rPr lang="en-US" sz="2400" dirty="0"/>
              <a:t>Waste of weapon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32D18-AC77-42B1-49C0-52EE6149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05" y="2345923"/>
            <a:ext cx="4353533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3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A472-3D7B-3D23-36AA-0E8EC0179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Sufficiency Threshold CF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84B1AE-D8E0-47FE-DDC8-1B1E781C33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Provides no incentive to engage a target whose desired kill probability has already been met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Denominator term sets the target “value” as a nonlinear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Alpha is a tuning parameter (higher alpha = more weight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84B1AE-D8E0-47FE-DDC8-1B1E781C3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5" t="-1966" b="-22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EE4DC87-EBD2-FAA6-05C8-2B064053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28" y="2659649"/>
            <a:ext cx="925959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4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9157E2-93CA-3B10-2DA3-1CADF2FB5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Divide the targets into </a:t>
                </a:r>
                <a:r>
                  <a:rPr lang="el-GR" sz="2800" i="1" dirty="0"/>
                  <a:t>τ</a:t>
                </a:r>
                <a:r>
                  <a:rPr lang="en-US" sz="2800" i="1" dirty="0"/>
                  <a:t> </a:t>
                </a:r>
                <a:r>
                  <a:rPr lang="en-US" sz="2800" dirty="0"/>
                  <a:t>tiers (typical to group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values)</a:t>
                </a:r>
                <a:r>
                  <a:rPr lang="en-US" sz="2800" i="1" dirty="0"/>
                  <a:t>:</a:t>
                </a:r>
              </a:p>
              <a:p>
                <a:pPr marL="0" indent="0">
                  <a:buNone/>
                </a:pPr>
                <a:endParaRPr lang="en-US" sz="2800" i="1" dirty="0"/>
              </a:p>
              <a:p>
                <a:r>
                  <a:rPr lang="en-US" sz="2800" dirty="0"/>
                  <a:t>Cost function sums over tiers:</a:t>
                </a:r>
              </a:p>
              <a:p>
                <a:endParaRPr lang="en-US" sz="2800" i="1" dirty="0"/>
              </a:p>
              <a:p>
                <a:pPr marL="0" indent="0">
                  <a:buNone/>
                </a:pPr>
                <a:endParaRPr lang="en-US" sz="2800" i="1" dirty="0"/>
              </a:p>
              <a:p>
                <a:endParaRPr lang="en-US" sz="2800" dirty="0"/>
              </a:p>
              <a:p>
                <a:r>
                  <a:rPr lang="en-US" sz="2800" dirty="0"/>
                  <a:t>In regular terms: if a higher tier contains targets whose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have not been met, enforce some penalty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800" dirty="0"/>
                  <a:t>. Else, compute the sufficiency threshold cost function for targets within the current tier</a:t>
                </a:r>
              </a:p>
              <a:p>
                <a:r>
                  <a:rPr lang="en-US" sz="2800" dirty="0"/>
                  <a:t>Penalty must be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9157E2-93CA-3B10-2DA3-1CADF2FB5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4" t="-1404" r="-1520" b="-17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3BCB734-3905-009A-AF2B-A1A68DC2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73" y="3226539"/>
            <a:ext cx="10307488" cy="1343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F8D98C-C9A5-6AB4-9B82-E4A13FA1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Enforced Tiering CF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6868C-08F7-A46E-A1D7-DB08EB18A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53" y="2173143"/>
            <a:ext cx="1985285" cy="395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8FA1E0-15E3-F666-BC16-E1567011130B}"/>
              </a:ext>
            </a:extLst>
          </p:cNvPr>
          <p:cNvSpPr txBox="1"/>
          <p:nvPr/>
        </p:nvSpPr>
        <p:spPr>
          <a:xfrm>
            <a:off x="3818421" y="2173143"/>
            <a:ext cx="455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Lower value for </a:t>
            </a:r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dirty="0">
                <a:solidFill>
                  <a:schemeClr val="accent1"/>
                </a:solidFill>
              </a:rPr>
              <a:t> denotes a higher priority tier</a:t>
            </a:r>
          </a:p>
        </p:txBody>
      </p:sp>
    </p:spTree>
    <p:extLst>
      <p:ext uri="{BB962C8B-B14F-4D97-AF65-F5344CB8AC3E}">
        <p14:creationId xmlns:p14="http://schemas.microsoft.com/office/powerpoint/2010/main" val="21164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F703-673A-4AFD-CFA4-80FF708A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Completion CF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6A9757-2C6E-9738-10E5-403B2D91B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Encourages reaching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for as many targets as possible: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Results in targets with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being targeted first</a:t>
                </a:r>
              </a:p>
              <a:p>
                <a:r>
                  <a:rPr lang="en-US" sz="2800" dirty="0"/>
                  <a:t>Derivation is too complex to cover in this presentation, but the basic idea is that agent </a:t>
                </a:r>
                <a:r>
                  <a:rPr lang="en-US" sz="2800" i="1" dirty="0" err="1"/>
                  <a:t>i</a:t>
                </a:r>
                <a:r>
                  <a:rPr lang="en-US" sz="2800" i="1" dirty="0"/>
                  <a:t> </a:t>
                </a:r>
                <a:r>
                  <a:rPr lang="en-US" sz="2800" dirty="0"/>
                  <a:t>calculates how many additional weapons of its own effectiveness would be needed to 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for target </a:t>
                </a:r>
                <a:r>
                  <a:rPr lang="en-US" sz="2800" i="1" dirty="0"/>
                  <a:t>j</a:t>
                </a:r>
                <a:r>
                  <a:rPr lang="en-US" sz="2800" dirty="0"/>
                  <a:t>. This calculation is done for all targets, and the target that requires the least amount of additional weapons is selected.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6A9757-2C6E-9738-10E5-403B2D91B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4" t="-1404" r="-563" b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E0BC50-B5CA-E650-0534-6C31074F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986" y="2123981"/>
            <a:ext cx="6556569" cy="11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39F643-4C55-FF83-75D3-468C9460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189" y="1124607"/>
            <a:ext cx="6571307" cy="270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13F54-8A99-F136-297B-A17F8E52F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10826496" cy="4343400"/>
              </a:xfrm>
            </p:spPr>
            <p:txBody>
              <a:bodyPr/>
              <a:lstStyle/>
              <a:p>
                <a:r>
                  <a:rPr lang="en-US" sz="2800" dirty="0"/>
                  <a:t>Engagement geometry </a:t>
                </a:r>
              </a:p>
              <a:p>
                <a:r>
                  <a:rPr lang="en-US" sz="2800" dirty="0"/>
                  <a:t>6 Targets</a:t>
                </a:r>
              </a:p>
              <a:p>
                <a:pPr lvl="1"/>
                <a:r>
                  <a:rPr lang="en-US" sz="2400" dirty="0"/>
                  <a:t>Targets 0,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Targets 2,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Targets 4, 5: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800" dirty="0"/>
                  <a:t>8 Weapons</a:t>
                </a:r>
              </a:p>
              <a:p>
                <a:pPr lvl="1"/>
                <a:r>
                  <a:rPr lang="en-US" sz="2400" dirty="0"/>
                  <a:t>All have weapon effectiveness of 0.7</a:t>
                </a:r>
              </a:p>
              <a:p>
                <a:pPr lvl="2"/>
                <a:r>
                  <a:rPr lang="en-US" sz="2000" dirty="0"/>
                  <a:t>Upon collision, the agent is destroyed and the algorithm randomly decides if the target is destroyed with a probability equal to the weapon effectiveness of the agent</a:t>
                </a:r>
              </a:p>
              <a:p>
                <a:pPr lvl="2"/>
                <a:r>
                  <a:rPr lang="en-US" sz="2000" dirty="0"/>
                  <a:t>0.7 is quite low (0.9 is more accurate/reasonable), but having targets fail to be destroyed induces switching agent/target assignments more, which better illustrates the differences between cost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13F54-8A99-F136-297B-A17F8E52F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10826496" cy="4343400"/>
              </a:xfrm>
              <a:blipFill>
                <a:blip r:embed="rId3"/>
                <a:stretch>
                  <a:fillRect l="-1014" t="-1404" b="-10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B91B8F6-F49E-9C52-EE68-A62FF789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Scenario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F3E26C-8983-90A4-61C4-BAF71CCBC35C}"/>
              </a:ext>
            </a:extLst>
          </p:cNvPr>
          <p:cNvSpPr/>
          <p:nvPr/>
        </p:nvSpPr>
        <p:spPr>
          <a:xfrm>
            <a:off x="4572001" y="1786760"/>
            <a:ext cx="756745" cy="2207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1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4028F197-32D4-0D77-5E25-71F6A99A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41" y="2736072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DF635-704A-0637-D371-AD00710F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106768"/>
            <a:ext cx="10826496" cy="914400"/>
          </a:xfrm>
        </p:spPr>
        <p:txBody>
          <a:bodyPr/>
          <a:lstStyle/>
          <a:p>
            <a:r>
              <a:rPr lang="en-US" sz="3200" dirty="0"/>
              <a:t>Results – Traditional CF</a:t>
            </a:r>
          </a:p>
        </p:txBody>
      </p:sp>
      <p:pic>
        <p:nvPicPr>
          <p:cNvPr id="5" name="Content Placeholder 4" descr="A blue and white graph&#10;&#10;Description automatically generated">
            <a:extLst>
              <a:ext uri="{FF2B5EF4-FFF2-40B4-BE49-F238E27FC236}">
                <a16:creationId xmlns:a16="http://schemas.microsoft.com/office/drawing/2014/main" id="{48164590-120C-455C-3B8A-0C3BD950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919"/>
          <a:stretch/>
        </p:blipFill>
        <p:spPr>
          <a:xfrm>
            <a:off x="679704" y="4202350"/>
            <a:ext cx="6096000" cy="2471244"/>
          </a:xfrm>
        </p:spPr>
      </p:pic>
      <p:pic>
        <p:nvPicPr>
          <p:cNvPr id="7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923625-BB08-F66A-FCDB-0BAF26D0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82" y="836579"/>
            <a:ext cx="6692951" cy="3294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EE3A1D-C256-BB0B-7BDB-15E77C944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644" y="997271"/>
            <a:ext cx="4778004" cy="20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6BF8F3D9-CD51-337D-0EAA-173BD989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606" y="2866078"/>
            <a:ext cx="6283257" cy="4712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DF635-704A-0637-D371-AD00710F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106768"/>
            <a:ext cx="10826496" cy="914400"/>
          </a:xfrm>
        </p:spPr>
        <p:txBody>
          <a:bodyPr/>
          <a:lstStyle/>
          <a:p>
            <a:r>
              <a:rPr lang="en-US" sz="3200" dirty="0"/>
              <a:t>Results – Sufficiency Threshold CF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64590-120C-455C-3B8A-0C3BD950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381"/>
          <a:stretch/>
        </p:blipFill>
        <p:spPr>
          <a:xfrm>
            <a:off x="679705" y="4273848"/>
            <a:ext cx="5954560" cy="23997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23625-BB08-F66A-FCDB-0BAF26D0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6591" y="836578"/>
            <a:ext cx="6452422" cy="3441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88EE41-88C5-0D4B-7846-ED363BF3B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697" y="949230"/>
            <a:ext cx="4761820" cy="20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37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CA67C575-F257-6409-8F94-3FC1DC52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18" y="2782762"/>
            <a:ext cx="6452422" cy="4839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DF635-704A-0637-D371-AD00710F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106768"/>
            <a:ext cx="10826496" cy="914400"/>
          </a:xfrm>
        </p:spPr>
        <p:txBody>
          <a:bodyPr/>
          <a:lstStyle/>
          <a:p>
            <a:r>
              <a:rPr lang="en-US" sz="3200" dirty="0"/>
              <a:t>Results – Enforced Tiering CF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64590-120C-455C-3B8A-0C3BD950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381"/>
          <a:stretch/>
        </p:blipFill>
        <p:spPr>
          <a:xfrm>
            <a:off x="679705" y="4273848"/>
            <a:ext cx="5954560" cy="23997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23625-BB08-F66A-FCDB-0BAF26D0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6591" y="1061011"/>
            <a:ext cx="6452422" cy="2992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33D59-E7E2-42DC-8AA4-E36E461DD3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0"/>
          <a:stretch/>
        </p:blipFill>
        <p:spPr>
          <a:xfrm>
            <a:off x="6875377" y="1061010"/>
            <a:ext cx="5049795" cy="21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54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69F314C3-F8C1-6693-217D-3F25FF7A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66" y="2957209"/>
            <a:ext cx="5893334" cy="4420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DF635-704A-0637-D371-AD00710F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106768"/>
            <a:ext cx="10826496" cy="914400"/>
          </a:xfrm>
        </p:spPr>
        <p:txBody>
          <a:bodyPr/>
          <a:lstStyle/>
          <a:p>
            <a:r>
              <a:rPr lang="en-US" sz="3200" dirty="0"/>
              <a:t>Results – Completion CF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64590-120C-455C-3B8A-0C3BD950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323"/>
          <a:stretch/>
        </p:blipFill>
        <p:spPr>
          <a:xfrm>
            <a:off x="679705" y="4273848"/>
            <a:ext cx="5893334" cy="23997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23625-BB08-F66A-FCDB-0BAF26D0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9703" y="924129"/>
            <a:ext cx="6490081" cy="3349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33D59-E7E2-42DC-8AA4-E36E461DD3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0"/>
          <a:stretch/>
        </p:blipFill>
        <p:spPr>
          <a:xfrm>
            <a:off x="6875377" y="1061010"/>
            <a:ext cx="5049795" cy="21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BDE1-AC15-F322-6F15-5D3DBDED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8F29-DFD5-3518-ACAA-4798111A4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These three novel cost functions induce different behaviors in target assignment as expected and work reliably within the decentralized framework of the problem</a:t>
            </a:r>
          </a:p>
          <a:p>
            <a:pPr marL="0" indent="0">
              <a:buNone/>
            </a:pPr>
            <a:r>
              <a:rPr lang="en-US" sz="2800" dirty="0"/>
              <a:t>Future Work</a:t>
            </a:r>
          </a:p>
          <a:p>
            <a:r>
              <a:rPr lang="en-US" sz="2800" dirty="0"/>
              <a:t>Implement in 3D simulation environment</a:t>
            </a:r>
          </a:p>
          <a:p>
            <a:pPr lvl="1"/>
            <a:r>
              <a:rPr lang="en-US" sz="2400" dirty="0"/>
              <a:t>3DOF and </a:t>
            </a:r>
            <a:r>
              <a:rPr lang="en-US" sz="2400"/>
              <a:t>6DOF dynamic </a:t>
            </a:r>
            <a:r>
              <a:rPr lang="en-US" sz="2400" dirty="0"/>
              <a:t>models</a:t>
            </a:r>
          </a:p>
          <a:p>
            <a:pPr lvl="1"/>
            <a:r>
              <a:rPr lang="en-US" sz="2400" dirty="0"/>
              <a:t>Midcourse/terminal phase guidance laws</a:t>
            </a:r>
          </a:p>
          <a:p>
            <a:pPr lvl="1"/>
            <a:r>
              <a:rPr lang="en-US" sz="2400" dirty="0"/>
              <a:t>Defending agents replace random attrition</a:t>
            </a:r>
          </a:p>
          <a:p>
            <a:r>
              <a:rPr lang="en-US" sz="2800" dirty="0"/>
              <a:t>Methods for estimating attrition probability and weapons effectiveness</a:t>
            </a:r>
          </a:p>
          <a:p>
            <a:pPr marL="0" indent="0">
              <a:buNone/>
            </a:pP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805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2991D7-1E1F-FDF1-036C-A9A51F06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77C834-D4AF-C5F6-2B93-081C4E05A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of Problem</a:t>
            </a:r>
          </a:p>
          <a:p>
            <a:r>
              <a:rPr lang="en-US" dirty="0"/>
              <a:t>Background Literature</a:t>
            </a:r>
          </a:p>
          <a:p>
            <a:r>
              <a:rPr lang="en-US" dirty="0"/>
              <a:t>Set up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Conclusion/</a:t>
            </a:r>
            <a:r>
              <a:rPr lang="en-US"/>
              <a:t>Future Work/Questions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9441-EF05-C0E4-28C5-4328F163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D0EE6-45DA-09BC-3EE3-DFD0A3813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Weapon-Target Assignment Problem</a:t>
            </a:r>
          </a:p>
          <a:p>
            <a:pPr lvl="1"/>
            <a:r>
              <a:rPr lang="en-US" dirty="0"/>
              <a:t>Set of mobile agents/weapons</a:t>
            </a:r>
          </a:p>
          <a:p>
            <a:pPr lvl="1"/>
            <a:r>
              <a:rPr lang="en-US" dirty="0"/>
              <a:t>Set of stationary targets</a:t>
            </a:r>
          </a:p>
          <a:p>
            <a:pPr lvl="1"/>
            <a:r>
              <a:rPr lang="en-US" dirty="0"/>
              <a:t>Find the optimal weapon-target pairing </a:t>
            </a:r>
            <a:r>
              <a:rPr lang="en-US" i="1" dirty="0"/>
              <a:t>Q: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F6D50-DDA8-BBA8-1F60-2134752C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43" y="4373207"/>
            <a:ext cx="2438740" cy="37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65DFD-0683-A7EC-5224-A6BE8367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43" y="4897107"/>
            <a:ext cx="2419688" cy="381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468B7-F9A8-B190-EDC9-8F8C2D554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714" y="3774368"/>
            <a:ext cx="2972215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46A91-0B83-9CF1-76ED-1F8600D18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818" y="3771900"/>
            <a:ext cx="685896" cy="390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D5A7EC-C674-0EF0-8D06-66660EA1F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74368"/>
            <a:ext cx="4810796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6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2D9894-0FD3-220E-BCC7-080078B29B5E}"/>
              </a:ext>
            </a:extLst>
          </p:cNvPr>
          <p:cNvSpPr/>
          <p:nvPr/>
        </p:nvSpPr>
        <p:spPr>
          <a:xfrm>
            <a:off x="10279117" y="5696607"/>
            <a:ext cx="1986455" cy="1130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1DF4E-5013-AC12-6503-5D131EEA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9E991-CEE5-C3B0-3BB3-90BFAE25E5D7}"/>
              </a:ext>
            </a:extLst>
          </p:cNvPr>
          <p:cNvSpPr txBox="1"/>
          <p:nvPr/>
        </p:nvSpPr>
        <p:spPr>
          <a:xfrm>
            <a:off x="685800" y="1379483"/>
            <a:ext cx="113504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NimbusRomNo9L-Regu"/>
              </a:rPr>
              <a:t>Paper implementation: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K. </a:t>
            </a:r>
            <a:r>
              <a:rPr lang="en-US" sz="1100" b="0" i="0" u="none" strike="noStrike" baseline="0" dirty="0" err="1">
                <a:latin typeface="NimbusRomNo9L-Regu"/>
              </a:rPr>
              <a:t>Volle</a:t>
            </a:r>
            <a:r>
              <a:rPr lang="en-US" sz="1100" b="0" i="0" u="none" strike="noStrike" baseline="0" dirty="0">
                <a:latin typeface="NimbusRomNo9L-Regu"/>
              </a:rPr>
              <a:t>, J. Rogers, and K. Brink, “Decentralized Cooperative Control Methods for the Modified Weapon–Target Assignment Problem,” Journal of Guidance, Control, and Dynamics, Jul. 2016,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10.2514/1.G001752.</a:t>
            </a:r>
          </a:p>
          <a:p>
            <a:pPr algn="l">
              <a:spcBef>
                <a:spcPts val="600"/>
              </a:spcBef>
            </a:pPr>
            <a:r>
              <a:rPr lang="en-US" sz="1400" dirty="0">
                <a:latin typeface="NimbusRomNo9L-Regu"/>
              </a:rPr>
              <a:t>WTA first explored (linear approximation of nonlinear aspects):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A. S. Manne, “A Target-Assignment Problem,” Operations Research, vol. 6, no. 3, pp. 346–351, Jun. 1958,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10.1287/opre.6.3.346.</a:t>
            </a:r>
          </a:p>
          <a:p>
            <a:pPr algn="l">
              <a:spcBef>
                <a:spcPts val="600"/>
              </a:spcBef>
            </a:pPr>
            <a:r>
              <a:rPr lang="en-US" sz="1400" b="0" i="0" u="none" strike="noStrike" baseline="0" dirty="0">
                <a:latin typeface="NimbusRomNo9L-Regu"/>
              </a:rPr>
              <a:t>Integer programming problem: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R. K. Ahuja, A. Kumar, K. C. Jha, and J. B. Orlin, “Exact and Heuristic Algorithms for the Weapon-Target Assignment Problem,” Operations Research, vol. 55, no. 6, pp. 1136–1146, Dec. 2007,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10.1287/opre.1070.0440.</a:t>
            </a:r>
          </a:p>
          <a:p>
            <a:pPr algn="l">
              <a:spcBef>
                <a:spcPts val="600"/>
              </a:spcBef>
            </a:pPr>
            <a:r>
              <a:rPr lang="en-US" sz="1400" dirty="0">
                <a:latin typeface="NimbusRomNo9L-Regu"/>
              </a:rPr>
              <a:t>Game Theory:</a:t>
            </a:r>
            <a:endParaRPr lang="en-US" sz="1400" b="0" i="0" u="none" strike="noStrike" baseline="0" dirty="0">
              <a:latin typeface="NimbusRomNo9L-Regu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G. Arslan, J. R. Marden, and J. S. </a:t>
            </a:r>
            <a:r>
              <a:rPr lang="en-US" sz="1100" b="0" i="0" u="none" strike="noStrike" baseline="0" dirty="0" err="1">
                <a:latin typeface="NimbusRomNo9L-Regu"/>
              </a:rPr>
              <a:t>Shamma</a:t>
            </a:r>
            <a:r>
              <a:rPr lang="en-US" sz="1100" b="0" i="0" u="none" strike="noStrike" baseline="0" dirty="0">
                <a:latin typeface="NimbusRomNo9L-Regu"/>
              </a:rPr>
              <a:t>, “Autonomous Vehicle-Target Assignment: A Game-Theoretical Formulation,” Journal of Dynamic Systems, Measurement, and Control, vol. 129, no. 5, pp. 584–596, Apr. 2007,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10.1115/1.2766722.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A. Chapman, R. A. </a:t>
            </a:r>
            <a:r>
              <a:rPr lang="en-US" sz="1100" b="0" i="0" u="none" strike="noStrike" baseline="0" dirty="0" err="1">
                <a:latin typeface="NimbusRomNo9L-Regu"/>
              </a:rPr>
              <a:t>Micillo</a:t>
            </a:r>
            <a:r>
              <a:rPr lang="en-US" sz="1100" b="0" i="0" u="none" strike="noStrike" baseline="0" dirty="0">
                <a:latin typeface="NimbusRomNo9L-Regu"/>
              </a:rPr>
              <a:t>, R. Kota, and N. Jennings, “</a:t>
            </a:r>
            <a:r>
              <a:rPr lang="en-US" sz="1100" b="0" i="0" u="none" strike="noStrike" baseline="0" dirty="0" err="1">
                <a:latin typeface="NimbusRomNo9L-Regu"/>
              </a:rPr>
              <a:t>Decentralised</a:t>
            </a:r>
            <a:r>
              <a:rPr lang="en-US" sz="1100" dirty="0">
                <a:latin typeface="NimbusRomNo9L-Regu"/>
              </a:rPr>
              <a:t> </a:t>
            </a:r>
            <a:r>
              <a:rPr lang="en-US" sz="1100" b="0" i="0" u="none" strike="noStrike" baseline="0" dirty="0">
                <a:latin typeface="NimbusRomNo9L-Regu"/>
              </a:rPr>
              <a:t>Dynamic Task Allocation: A Practical Game–Theoretic Approach,” presented at the </a:t>
            </a:r>
            <a:r>
              <a:rPr lang="en-US" sz="1100" b="0" i="0" u="none" strike="noStrike" baseline="0" dirty="0" err="1">
                <a:latin typeface="NimbusRomNo9L-Regu"/>
              </a:rPr>
              <a:t>The</a:t>
            </a:r>
            <a:r>
              <a:rPr lang="en-US" sz="1100" b="0" i="0" u="none" strike="noStrike" baseline="0" dirty="0">
                <a:latin typeface="NimbusRomNo9L-Regu"/>
              </a:rPr>
              <a:t> Eighth International Conference on Autonomous Agents and Multiagent Systems (AAMAS ’09) (10/05/09 - 15/05/09), May 2009, pp. 915–922. Accessed: Apr. 10, 2024. [Online]. Available: </a:t>
            </a:r>
            <a:r>
              <a:rPr lang="en-US" sz="1100" b="0" i="0" u="none" strike="noStrike" baseline="0" dirty="0">
                <a:latin typeface="NimbusRomNo9L-Regu"/>
                <a:hlinkClick r:id="rId2"/>
              </a:rPr>
              <a:t>https://eprints.soton.ac.uk/267066/</a:t>
            </a:r>
            <a:endParaRPr lang="en-US" sz="1100" b="0" i="0" u="none" strike="noStrike" baseline="0" dirty="0">
              <a:latin typeface="NimbusRomNo9L-Regu"/>
            </a:endParaRPr>
          </a:p>
          <a:p>
            <a:pPr algn="l">
              <a:spcBef>
                <a:spcPts val="600"/>
              </a:spcBef>
            </a:pPr>
            <a:r>
              <a:rPr lang="en-US" sz="1400" dirty="0">
                <a:latin typeface="NimbusRomNo9L-Regu"/>
              </a:rPr>
              <a:t>Simulated Annealing: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E. E. Witte, R. D. Chamberlain, and M. A. Franklin, “Task assignment by parallel simulated annealing,” in Proceedings., 1990 IEEE International Conference on Computer Design: VLSI in Computers and Processors, Sep. 1990, pp. 74–77.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10.1109/ICCD.1990.130165.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S. Kirkpatrick, C. D. </a:t>
            </a:r>
            <a:r>
              <a:rPr lang="en-US" sz="1100" b="0" i="0" u="none" strike="noStrike" baseline="0" dirty="0" err="1">
                <a:latin typeface="NimbusRomNo9L-Regu"/>
              </a:rPr>
              <a:t>Gelatt</a:t>
            </a:r>
            <a:r>
              <a:rPr lang="en-US" sz="1100" b="0" i="0" u="none" strike="noStrike" baseline="0" dirty="0">
                <a:latin typeface="NimbusRomNo9L-Regu"/>
              </a:rPr>
              <a:t>, and M. P. </a:t>
            </a:r>
            <a:r>
              <a:rPr lang="en-US" sz="1100" b="0" i="0" u="none" strike="noStrike" baseline="0" dirty="0" err="1">
                <a:latin typeface="NimbusRomNo9L-Regu"/>
              </a:rPr>
              <a:t>Vecchi</a:t>
            </a:r>
            <a:r>
              <a:rPr lang="en-US" sz="1100" b="0" i="0" u="none" strike="noStrike" baseline="0" dirty="0">
                <a:latin typeface="NimbusRomNo9L-Regu"/>
              </a:rPr>
              <a:t>, “Optimization by Simulated Annealing,” Science, vol. 220, no. 4598, pp. 671–680, May </a:t>
            </a:r>
            <a:r>
              <a:rPr lang="fr-FR" sz="1100" b="0" i="0" u="none" strike="noStrike" baseline="0" dirty="0">
                <a:latin typeface="NimbusRomNo9L-Regu"/>
              </a:rPr>
              <a:t>1983, </a:t>
            </a:r>
            <a:r>
              <a:rPr lang="fr-FR" sz="1100" b="0" i="0" u="none" strike="noStrike" baseline="0" dirty="0" err="1">
                <a:latin typeface="NimbusRomNo9L-Regu"/>
              </a:rPr>
              <a:t>doi</a:t>
            </a:r>
            <a:r>
              <a:rPr lang="fr-FR" sz="1100" b="0" i="0" u="none" strike="noStrike" baseline="0" dirty="0">
                <a:latin typeface="NimbusRomNo9L-Regu"/>
              </a:rPr>
              <a:t>: 10.1126/science.220.4598.671.</a:t>
            </a:r>
          </a:p>
          <a:p>
            <a:pPr algn="l">
              <a:spcBef>
                <a:spcPts val="600"/>
              </a:spcBef>
            </a:pPr>
            <a:r>
              <a:rPr lang="en-US" sz="1400" b="0" i="0" u="none" strike="noStrike" baseline="0" dirty="0">
                <a:latin typeface="NimbusRomNo9L-Regu"/>
              </a:rPr>
              <a:t>Hybrid Solutions: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Z.-J. Lee and W.-L. Lee, “A Hybrid Search Algorithm of Ant Colony Optimization and Genetic Algorithm Applied to Weapon-Target Assignment Problems,” in Intelligent Data Engineering and Automated Learning, J. Liu, Y. Cheung, and H. Yin, Eds., Berlin, Heidelberg: Springer, 2003, pp. 278–285.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10.1007/978-3-540-45080-1-37.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M. </a:t>
            </a:r>
            <a:r>
              <a:rPr lang="en-US" sz="1100" b="0" i="0" u="none" strike="noStrike" baseline="0" dirty="0" err="1">
                <a:latin typeface="NimbusRomNo9L-Regu"/>
              </a:rPr>
              <a:t>Alighanbari</a:t>
            </a:r>
            <a:r>
              <a:rPr lang="en-US" sz="1100" b="0" i="0" u="none" strike="noStrike" baseline="0" dirty="0">
                <a:latin typeface="NimbusRomNo9L-Regu"/>
              </a:rPr>
              <a:t> and J. P. How, “Decentralized Task Assignment for Unmanned Aerial Vehicles,” in Proceedings of the 44th IEEE Conference on Decision and Control, Dec. 2005, pp. 5668–5673.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10.1109/CDC.2005.1583066.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O. </a:t>
            </a:r>
            <a:r>
              <a:rPr lang="en-US" sz="1100" b="0" i="0" u="none" strike="noStrike" baseline="0" dirty="0" err="1">
                <a:latin typeface="NimbusRomNo9L-Regu"/>
              </a:rPr>
              <a:t>Shehory</a:t>
            </a:r>
            <a:r>
              <a:rPr lang="en-US" sz="1100" b="0" i="0" u="none" strike="noStrike" baseline="0" dirty="0">
                <a:latin typeface="NimbusRomNo9L-Regu"/>
              </a:rPr>
              <a:t> and S. Kraus, “Methods for task allocation via agent </a:t>
            </a:r>
            <a:r>
              <a:rPr lang="fr-FR" sz="1100" b="0" i="0" u="none" strike="noStrike" baseline="0" dirty="0">
                <a:latin typeface="NimbusRomNo9L-Regu"/>
              </a:rPr>
              <a:t>coalition formation,” </a:t>
            </a:r>
            <a:r>
              <a:rPr lang="fr-FR" sz="1100" b="0" i="0" u="none" strike="noStrike" baseline="0" dirty="0" err="1">
                <a:latin typeface="NimbusRomNo9L-Regu"/>
              </a:rPr>
              <a:t>Artificial</a:t>
            </a:r>
            <a:r>
              <a:rPr lang="fr-FR" sz="1100" b="0" i="0" u="none" strike="noStrike" baseline="0" dirty="0">
                <a:latin typeface="NimbusRomNo9L-Regu"/>
              </a:rPr>
              <a:t> Intelligence, vol. 101, no. 1, pp. 165–200, </a:t>
            </a:r>
            <a:r>
              <a:rPr lang="en-US" sz="1100" b="0" i="0" u="none" strike="noStrike" baseline="0" dirty="0">
                <a:latin typeface="NimbusRomNo9L-Regu"/>
              </a:rPr>
              <a:t>May 1998,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10.1016/S0004-3702(98)00045-9.</a:t>
            </a:r>
          </a:p>
          <a:p>
            <a:pPr algn="l">
              <a:spcBef>
                <a:spcPts val="600"/>
              </a:spcBef>
            </a:pPr>
            <a:r>
              <a:rPr lang="en-US" sz="1400" b="0" i="0" u="none" strike="noStrike" baseline="0" dirty="0">
                <a:latin typeface="NimbusRomNo9L-Regu"/>
              </a:rPr>
              <a:t>Newer Methods: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J. Guo, G. Hu, Z. Guo, and M. Zhou, “Evaluation Model, Intelligent Assignment, and Cooperative Interception in </a:t>
            </a:r>
            <a:r>
              <a:rPr lang="en-US" sz="1100" b="0" i="0" u="none" strike="noStrike" baseline="0" dirty="0" err="1">
                <a:latin typeface="NimbusRomNo9L-Regu"/>
              </a:rPr>
              <a:t>Multimissile</a:t>
            </a:r>
            <a:r>
              <a:rPr lang="en-US" sz="1100" b="0" i="0" u="none" strike="noStrike" baseline="0" dirty="0">
                <a:latin typeface="NimbusRomNo9L-Regu"/>
              </a:rPr>
              <a:t> and Multitarget Engagement,” IEEE Transactions on Aerospace and Electronic Systems, vol. 58, no. 4, pp. 3104–3115, Aug. 2022,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10.1109/TAES.2022.3144111.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B. Gaudet, K. </a:t>
            </a:r>
            <a:r>
              <a:rPr lang="en-US" sz="1100" b="0" i="0" u="none" strike="noStrike" baseline="0" dirty="0" err="1">
                <a:latin typeface="NimbusRomNo9L-Regu"/>
              </a:rPr>
              <a:t>Drozd</a:t>
            </a:r>
            <a:r>
              <a:rPr lang="en-US" sz="1100" b="0" i="0" u="none" strike="noStrike" baseline="0" dirty="0">
                <a:latin typeface="NimbusRomNo9L-Regu"/>
              </a:rPr>
              <a:t>, and R. </a:t>
            </a:r>
            <a:r>
              <a:rPr lang="en-US" sz="1100" b="0" i="0" u="none" strike="noStrike" baseline="0" dirty="0" err="1">
                <a:latin typeface="NimbusRomNo9L-Regu"/>
              </a:rPr>
              <a:t>Furfaro</a:t>
            </a:r>
            <a:r>
              <a:rPr lang="en-US" sz="1100" b="0" i="0" u="none" strike="noStrike" baseline="0" dirty="0">
                <a:latin typeface="NimbusRomNo9L-Regu"/>
              </a:rPr>
              <a:t>, “Deep Reinforcement Learning for Weapons to Targets Assignment in a Hypersonic strike.” </a:t>
            </a:r>
            <a:r>
              <a:rPr lang="en-US" sz="1100" b="0" i="0" u="none" strike="noStrike" baseline="0" dirty="0" err="1">
                <a:latin typeface="NimbusRomNo9L-Regu"/>
              </a:rPr>
              <a:t>arXiv</a:t>
            </a:r>
            <a:r>
              <a:rPr lang="en-US" sz="1100" b="0" i="0" u="none" strike="noStrike" baseline="0" dirty="0">
                <a:latin typeface="NimbusRomNo9L-Regu"/>
              </a:rPr>
              <a:t>, Oct. 27, 2023.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10.48550/arXiv.2310.18509.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8732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A5FC-7930-CB62-0FA8-B1B51A4E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03CD-CBBD-3131-4DDA-DDF1E39A3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defined as an optimization problem, there are many ways to define what “optimal” means</a:t>
            </a:r>
          </a:p>
          <a:p>
            <a:pPr lvl="1"/>
            <a:r>
              <a:rPr lang="en-US" dirty="0"/>
              <a:t>Most destroyed targets, most destroyed high-priority targets, etc.</a:t>
            </a:r>
          </a:p>
          <a:p>
            <a:r>
              <a:rPr lang="en-US" dirty="0"/>
              <a:t>This paper proposes three new cost functions (beyond the traditional cost function), that induce different behaviors depending on the goal of the scenario</a:t>
            </a:r>
          </a:p>
        </p:txBody>
      </p:sp>
    </p:spTree>
    <p:extLst>
      <p:ext uri="{BB962C8B-B14F-4D97-AF65-F5344CB8AC3E}">
        <p14:creationId xmlns:p14="http://schemas.microsoft.com/office/powerpoint/2010/main" val="98053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033B-B5A3-40CD-D361-88B2FE31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– Agent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0D715-F423-1EE5-46EC-EA297F7E4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2DOF (constant velocity and altitude)</a:t>
            </a:r>
          </a:p>
          <a:p>
            <a:pPr lvl="1"/>
            <a:r>
              <a:rPr lang="en-US" dirty="0"/>
              <a:t>Commanded heading: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Control law: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Determining if a target is within range: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AA2CD-BFC9-C9FA-8B2B-B7FEEB10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88" y="2514599"/>
            <a:ext cx="3564364" cy="105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01394-B64D-E46B-0A50-5E29E7E1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88" y="3967499"/>
            <a:ext cx="2848373" cy="790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88B7AC-8118-6B65-DD30-5AF7F4D37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65" y="5573353"/>
            <a:ext cx="3727240" cy="820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6DC9E1-C384-D023-A410-899786F11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927" y="5410125"/>
            <a:ext cx="1505160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6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033B-B5A3-40CD-D361-88B2FE31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– Target Kill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0D715-F423-1EE5-46EC-EA297F7E4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target has a desired kill probability: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Calculated kill probability: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0C8E7-CA5A-C72C-69D7-D197247B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850" y="2328166"/>
            <a:ext cx="5706716" cy="533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D3F85-19C5-E3CD-8B20-96AE54E0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850" y="3996244"/>
            <a:ext cx="8535591" cy="1638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FB71B9-EA15-2E9D-D869-29F562F7D181}"/>
              </a:ext>
            </a:extLst>
          </p:cNvPr>
          <p:cNvSpPr txBox="1"/>
          <p:nvPr/>
        </p:nvSpPr>
        <p:spPr>
          <a:xfrm>
            <a:off x="6190593" y="3656287"/>
            <a:ext cx="227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Weapon effectiveness of agent </a:t>
            </a:r>
            <a:r>
              <a:rPr lang="en-US" i="1" dirty="0" err="1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825AD38-7981-A7C9-D42B-3BDF0034DFBE}"/>
              </a:ext>
            </a:extLst>
          </p:cNvPr>
          <p:cNvSpPr/>
          <p:nvPr/>
        </p:nvSpPr>
        <p:spPr>
          <a:xfrm rot="5400000">
            <a:off x="6536123" y="3999132"/>
            <a:ext cx="359976" cy="966951"/>
          </a:xfrm>
          <a:prstGeom prst="leftBrace">
            <a:avLst>
              <a:gd name="adj1" fmla="val 8333"/>
              <a:gd name="adj2" fmla="val 54226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9072601F-6BF1-0F49-ED9C-1A16B180F692}"/>
              </a:ext>
            </a:extLst>
          </p:cNvPr>
          <p:cNvSpPr/>
          <p:nvPr/>
        </p:nvSpPr>
        <p:spPr>
          <a:xfrm rot="16200000">
            <a:off x="7391401" y="2984939"/>
            <a:ext cx="493986" cy="4545722"/>
          </a:xfrm>
          <a:prstGeom prst="leftBrace">
            <a:avLst>
              <a:gd name="adj1" fmla="val 8333"/>
              <a:gd name="adj2" fmla="val 1990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7526A-6B5F-C7BE-BC52-D42AA6B5CDFA}"/>
              </a:ext>
            </a:extLst>
          </p:cNvPr>
          <p:cNvSpPr txBox="1"/>
          <p:nvPr/>
        </p:nvSpPr>
        <p:spPr>
          <a:xfrm>
            <a:off x="5739645" y="5437105"/>
            <a:ext cx="247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Probability of agent </a:t>
            </a:r>
            <a:r>
              <a:rPr lang="en-US" i="1" dirty="0" err="1">
                <a:solidFill>
                  <a:schemeClr val="accent1"/>
                </a:solidFill>
              </a:rPr>
              <a:t>i</a:t>
            </a:r>
            <a:r>
              <a:rPr lang="en-US" i="1" dirty="0">
                <a:solidFill>
                  <a:schemeClr val="accent1"/>
                </a:solidFill>
              </a:rPr>
              <a:t> NOT </a:t>
            </a:r>
            <a:r>
              <a:rPr lang="en-US" dirty="0">
                <a:solidFill>
                  <a:schemeClr val="accent1"/>
                </a:solidFill>
              </a:rPr>
              <a:t>destroying target </a:t>
            </a:r>
            <a:r>
              <a:rPr lang="en-US" i="1" dirty="0">
                <a:solidFill>
                  <a:schemeClr val="accent1"/>
                </a:solidFill>
              </a:rPr>
              <a:t>j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395E433-4A5F-2DC2-0B5A-F9A39CB289EF}"/>
              </a:ext>
            </a:extLst>
          </p:cNvPr>
          <p:cNvSpPr/>
          <p:nvPr/>
        </p:nvSpPr>
        <p:spPr>
          <a:xfrm rot="5400000">
            <a:off x="9063856" y="4025411"/>
            <a:ext cx="359976" cy="966951"/>
          </a:xfrm>
          <a:prstGeom prst="leftBrace">
            <a:avLst>
              <a:gd name="adj1" fmla="val 8333"/>
              <a:gd name="adj2" fmla="val 54226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6674C-16C8-2592-6F0F-922682C8D89F}"/>
              </a:ext>
            </a:extLst>
          </p:cNvPr>
          <p:cNvSpPr txBox="1"/>
          <p:nvPr/>
        </p:nvSpPr>
        <p:spPr>
          <a:xfrm>
            <a:off x="8613228" y="3696905"/>
            <a:ext cx="227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Probability that agent </a:t>
            </a:r>
            <a:r>
              <a:rPr lang="en-US" i="1" dirty="0" err="1">
                <a:solidFill>
                  <a:schemeClr val="accent1"/>
                </a:solidFill>
              </a:rPr>
              <a:t>i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gets </a:t>
            </a:r>
            <a:r>
              <a:rPr lang="en-US" dirty="0" err="1">
                <a:solidFill>
                  <a:schemeClr val="accent1"/>
                </a:solidFill>
              </a:rPr>
              <a:t>attrited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0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5044-11EC-2BD4-83C2-D1E33C59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826496" cy="9144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Set up -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9F812-CF49-F016-3EF6-3567FBBF5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1600199"/>
            <a:ext cx="5349240" cy="5257801"/>
          </a:xfrm>
        </p:spPr>
        <p:txBody>
          <a:bodyPr wrap="square" anchor="t">
            <a:normAutofit/>
          </a:bodyPr>
          <a:lstStyle/>
          <a:p>
            <a:r>
              <a:rPr lang="en-US" sz="1800" dirty="0"/>
              <a:t>Agents select targets in a turn-based auction algorithm and broadcast their decision to all agents within its communication range</a:t>
            </a:r>
          </a:p>
          <a:p>
            <a:r>
              <a:rPr lang="en-US" sz="1800" dirty="0"/>
              <a:t>This decision gets re-broadcast in a daisy-chain network</a:t>
            </a:r>
          </a:p>
          <a:p>
            <a:r>
              <a:rPr lang="en-US" sz="1800" dirty="0"/>
              <a:t>Communication is assumed to occur much faster than decision-making rounds, which are assumed to be on a much shorter timescale than the arrival time from agents to targets</a:t>
            </a:r>
          </a:p>
          <a:p>
            <a:r>
              <a:rPr lang="en-US" sz="1800" dirty="0"/>
              <a:t>Each agent maintains a current “estimate” with the most up-to-date information it has on weapon-target pairs. It uses this estimate when deciding which target to pursue</a:t>
            </a:r>
          </a:p>
          <a:p>
            <a:r>
              <a:rPr lang="en-US" sz="1800" dirty="0"/>
              <a:t>Broken connections in the network result in out-of-date estimates</a:t>
            </a:r>
          </a:p>
          <a:p>
            <a:pPr lvl="1"/>
            <a:r>
              <a:rPr lang="en-US" sz="1400" dirty="0"/>
              <a:t>Not explicitly accounted for in the methods of this paper, but recognized</a:t>
            </a:r>
          </a:p>
        </p:txBody>
      </p:sp>
      <p:pic>
        <p:nvPicPr>
          <p:cNvPr id="7" name="Picture 6" descr="A group of circles with numbers and lines&#10;&#10;Description automatically generated">
            <a:extLst>
              <a:ext uri="{FF2B5EF4-FFF2-40B4-BE49-F238E27FC236}">
                <a16:creationId xmlns:a16="http://schemas.microsoft.com/office/drawing/2014/main" id="{A77F6A41-46AE-E911-9A6C-DD14D4AA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056" y="1939786"/>
            <a:ext cx="5349240" cy="366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18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D1F18D-DDB7-4669-6870-BF1D427A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90" y="2888372"/>
            <a:ext cx="4092898" cy="12625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BE69CB-4417-4FE2-1AD0-CE23020C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- 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75850-9ADF-87C9-F764-C6A6FC92E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Greedy search</a:t>
            </a:r>
          </a:p>
          <a:p>
            <a:r>
              <a:rPr lang="en-US" sz="2800" dirty="0"/>
              <a:t>Using its estimate of the current assignment set </a:t>
            </a:r>
            <a:r>
              <a:rPr lang="en-US" sz="2800" i="1" dirty="0"/>
              <a:t>Q</a:t>
            </a:r>
            <a:r>
              <a:rPr lang="en-US" sz="2800" dirty="0"/>
              <a:t>, each agent </a:t>
            </a:r>
            <a:r>
              <a:rPr lang="en-US" sz="2800" i="1" dirty="0" err="1"/>
              <a:t>i</a:t>
            </a:r>
            <a:r>
              <a:rPr lang="en-US" sz="2800" i="1" dirty="0"/>
              <a:t> </a:t>
            </a:r>
            <a:r>
              <a:rPr lang="en-US" sz="2800" dirty="0"/>
              <a:t>selects the target </a:t>
            </a:r>
            <a:r>
              <a:rPr lang="en-US" sz="2800" i="1" dirty="0"/>
              <a:t>j</a:t>
            </a:r>
            <a:r>
              <a:rPr lang="en-US" sz="2800" dirty="0"/>
              <a:t> that minimizes some cost function the most:</a:t>
            </a:r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i="1" dirty="0" err="1"/>
              <a:t>Q</a:t>
            </a:r>
            <a:r>
              <a:rPr lang="en-US" sz="2400" i="1" baseline="-25000" dirty="0" err="1"/>
              <a:t>j</a:t>
            </a:r>
            <a:r>
              <a:rPr lang="en-US" sz="2400" i="1" dirty="0"/>
              <a:t> </a:t>
            </a:r>
            <a:r>
              <a:rPr lang="en-US" sz="2400" dirty="0"/>
              <a:t>is the resulting global assignment set if weapon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selects target </a:t>
            </a:r>
            <a:r>
              <a:rPr lang="en-US" sz="2400" i="1" dirty="0"/>
              <a:t>j</a:t>
            </a:r>
          </a:p>
          <a:p>
            <a:r>
              <a:rPr lang="en-US" sz="2800" dirty="0"/>
              <a:t>Greedy search does not always find the optimal solution, but consistently finds a local minimum </a:t>
            </a:r>
          </a:p>
          <a:p>
            <a:r>
              <a:rPr lang="en-US" sz="2800" dirty="0"/>
              <a:t>Each agent uses its own estimate and executes its own greedy search, making this method fully decentralized</a:t>
            </a:r>
          </a:p>
        </p:txBody>
      </p:sp>
    </p:spTree>
    <p:extLst>
      <p:ext uri="{BB962C8B-B14F-4D97-AF65-F5344CB8AC3E}">
        <p14:creationId xmlns:p14="http://schemas.microsoft.com/office/powerpoint/2010/main" val="137250087"/>
      </p:ext>
    </p:extLst>
  </p:cSld>
  <p:clrMapOvr>
    <a:masterClrMapping/>
  </p:clrMapOvr>
</p:sld>
</file>

<file path=ppt/theme/theme1.xml><?xml version="1.0" encoding="utf-8"?>
<a:theme xmlns:a="http://schemas.openxmlformats.org/drawingml/2006/main" name="BYU Swoo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 Project Presentaiton.potx" id="{BE31FA1F-3F0E-42E6-B795-7D6F491BAAAE}" vid="{DAE3E4BC-0495-46EC-AA4F-A15E2ED722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 Project Presentation</Template>
  <TotalTime>309</TotalTime>
  <Words>1586</Words>
  <Application>Microsoft Office PowerPoint</Application>
  <PresentationFormat>Widescreen</PresentationFormat>
  <Paragraphs>130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Cambria Math</vt:lpstr>
      <vt:lpstr>NimbusRomNo9L-Regu</vt:lpstr>
      <vt:lpstr>BYU Swoosh</vt:lpstr>
      <vt:lpstr>Decentralized methods for Weapon-Target Assignment</vt:lpstr>
      <vt:lpstr>Outline</vt:lpstr>
      <vt:lpstr>Motivation of Problem</vt:lpstr>
      <vt:lpstr>Background Literature</vt:lpstr>
      <vt:lpstr>Novel Contribution</vt:lpstr>
      <vt:lpstr>Set up – Agent Model</vt:lpstr>
      <vt:lpstr>Set up – Target Kill Probability</vt:lpstr>
      <vt:lpstr>Set up - Communication</vt:lpstr>
      <vt:lpstr>Set up - Optimization</vt:lpstr>
      <vt:lpstr>Set up – Traditional Cost Function</vt:lpstr>
      <vt:lpstr>Methods – Sufficiency Threshold CF</vt:lpstr>
      <vt:lpstr>Methods – Enforced Tiering CF</vt:lpstr>
      <vt:lpstr>Methods – Completion CF</vt:lpstr>
      <vt:lpstr>Results – Scenario</vt:lpstr>
      <vt:lpstr>Results – Traditional CF</vt:lpstr>
      <vt:lpstr>Results – Sufficiency Threshold CF</vt:lpstr>
      <vt:lpstr>Results – Enforced Tiering CF</vt:lpstr>
      <vt:lpstr>Results – Completion CF</vt:lpstr>
      <vt:lpstr>Conclusion/Future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Decentralized methods for Weapon-Target Assignment</dc:title>
  <dc:creator>Landon Shumway</dc:creator>
  <cp:lastModifiedBy>Landon Shumway</cp:lastModifiedBy>
  <cp:revision>1</cp:revision>
  <dcterms:created xsi:type="dcterms:W3CDTF">2024-04-15T15:57:38Z</dcterms:created>
  <dcterms:modified xsi:type="dcterms:W3CDTF">2024-04-17T03:45:11Z</dcterms:modified>
</cp:coreProperties>
</file>